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1330" r:id="rId5"/>
    <p:sldId id="1263" r:id="rId6"/>
    <p:sldId id="1264" r:id="rId7"/>
    <p:sldId id="1026" r:id="rId8"/>
    <p:sldId id="1027" r:id="rId9"/>
    <p:sldId id="1029" r:id="rId10"/>
    <p:sldId id="1208" r:id="rId11"/>
    <p:sldId id="1209" r:id="rId12"/>
    <p:sldId id="1216" r:id="rId13"/>
    <p:sldId id="1212" r:id="rId14"/>
    <p:sldId id="1040" r:id="rId15"/>
    <p:sldId id="1039" r:id="rId16"/>
    <p:sldId id="1224" r:id="rId17"/>
    <p:sldId id="1219" r:id="rId18"/>
    <p:sldId id="1220" r:id="rId19"/>
    <p:sldId id="1221" r:id="rId20"/>
    <p:sldId id="1222" r:id="rId21"/>
    <p:sldId id="1225" r:id="rId22"/>
    <p:sldId id="1269" r:id="rId23"/>
    <p:sldId id="1226" r:id="rId24"/>
    <p:sldId id="1228" r:id="rId25"/>
    <p:sldId id="1227" r:id="rId26"/>
    <p:sldId id="1229" r:id="rId27"/>
    <p:sldId id="1230" r:id="rId28"/>
    <p:sldId id="1231" r:id="rId29"/>
    <p:sldId id="1232" r:id="rId30"/>
    <p:sldId id="1233" r:id="rId31"/>
    <p:sldId id="1234" r:id="rId32"/>
    <p:sldId id="1236" r:id="rId33"/>
    <p:sldId id="1237" r:id="rId34"/>
    <p:sldId id="1235" r:id="rId35"/>
    <p:sldId id="1238" r:id="rId36"/>
    <p:sldId id="1239" r:id="rId37"/>
    <p:sldId id="1240" r:id="rId38"/>
    <p:sldId id="1241" r:id="rId39"/>
    <p:sldId id="1265" r:id="rId40"/>
    <p:sldId id="1242" r:id="rId41"/>
    <p:sldId id="1243" r:id="rId42"/>
    <p:sldId id="1247" r:id="rId43"/>
    <p:sldId id="1248" r:id="rId44"/>
    <p:sldId id="1249" r:id="rId45"/>
    <p:sldId id="1077" r:id="rId46"/>
    <p:sldId id="1251" r:id="rId47"/>
    <p:sldId id="1080" r:id="rId48"/>
    <p:sldId id="1250" r:id="rId49"/>
    <p:sldId id="1252" r:id="rId50"/>
    <p:sldId id="1254" r:id="rId51"/>
    <p:sldId id="1255" r:id="rId52"/>
    <p:sldId id="1266" r:id="rId53"/>
    <p:sldId id="1256" r:id="rId54"/>
    <p:sldId id="1047" r:id="rId55"/>
    <p:sldId id="1154" r:id="rId56"/>
    <p:sldId id="1086" r:id="rId57"/>
    <p:sldId id="1049" r:id="rId58"/>
    <p:sldId id="1258" r:id="rId59"/>
    <p:sldId id="1260" r:id="rId60"/>
    <p:sldId id="1261" r:id="rId61"/>
    <p:sldId id="1162" r:id="rId62"/>
    <p:sldId id="1161" r:id="rId63"/>
    <p:sldId id="1164" r:id="rId64"/>
    <p:sldId id="1165" r:id="rId65"/>
    <p:sldId id="1166" r:id="rId66"/>
    <p:sldId id="1167" r:id="rId67"/>
    <p:sldId id="1058" r:id="rId68"/>
    <p:sldId id="1168" r:id="rId69"/>
    <p:sldId id="1262" r:id="rId70"/>
    <p:sldId id="1268" r:id="rId71"/>
    <p:sldId id="1267" r:id="rId72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6A0D64B-C1F9-A04A-B54A-EE3C6FE1833C}">
          <p14:sldIdLst>
            <p14:sldId id="256"/>
            <p14:sldId id="1330"/>
            <p14:sldId id="1263"/>
            <p14:sldId id="1264"/>
            <p14:sldId id="1026"/>
            <p14:sldId id="1027"/>
            <p14:sldId id="1029"/>
            <p14:sldId id="1208"/>
            <p14:sldId id="1209"/>
            <p14:sldId id="1216"/>
            <p14:sldId id="1212"/>
            <p14:sldId id="1040"/>
            <p14:sldId id="1039"/>
            <p14:sldId id="1224"/>
            <p14:sldId id="1219"/>
            <p14:sldId id="1220"/>
            <p14:sldId id="1221"/>
            <p14:sldId id="1222"/>
            <p14:sldId id="1225"/>
            <p14:sldId id="1269"/>
            <p14:sldId id="1226"/>
            <p14:sldId id="1228"/>
            <p14:sldId id="1227"/>
            <p14:sldId id="1229"/>
            <p14:sldId id="1230"/>
            <p14:sldId id="1231"/>
            <p14:sldId id="1232"/>
            <p14:sldId id="1233"/>
            <p14:sldId id="1234"/>
            <p14:sldId id="1236"/>
            <p14:sldId id="1237"/>
            <p14:sldId id="1235"/>
            <p14:sldId id="1238"/>
            <p14:sldId id="1239"/>
            <p14:sldId id="1240"/>
            <p14:sldId id="1241"/>
            <p14:sldId id="1265"/>
            <p14:sldId id="1242"/>
            <p14:sldId id="1243"/>
            <p14:sldId id="1247"/>
            <p14:sldId id="1248"/>
            <p14:sldId id="1249"/>
            <p14:sldId id="1077"/>
            <p14:sldId id="1251"/>
            <p14:sldId id="1080"/>
            <p14:sldId id="1250"/>
            <p14:sldId id="1252"/>
            <p14:sldId id="1254"/>
            <p14:sldId id="1255"/>
            <p14:sldId id="1266"/>
            <p14:sldId id="1256"/>
            <p14:sldId id="1047"/>
            <p14:sldId id="1154"/>
            <p14:sldId id="1086"/>
            <p14:sldId id="1049"/>
            <p14:sldId id="1258"/>
            <p14:sldId id="1260"/>
            <p14:sldId id="1261"/>
            <p14:sldId id="1162"/>
            <p14:sldId id="1161"/>
            <p14:sldId id="1164"/>
            <p14:sldId id="1165"/>
            <p14:sldId id="1166"/>
            <p14:sldId id="1167"/>
            <p14:sldId id="1058"/>
            <p14:sldId id="1168"/>
            <p14:sldId id="1262"/>
            <p14:sldId id="1268"/>
            <p14:sldId id="1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1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1378 513,'4'0,"-1"0,2 0,2 1,2-1,-3 0,-2 0,0 0,1 0,-2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1334 929,'-3'0,"-2"0,-2-1,-2 0,1 1,3 0,-1 0,-1 1,2 1,-1 0,-1 0,1 1,-1 2,0 0,-2 1,1 0,0 0,3-1,-3 2,1 0,2-2,-1 2,3-2,1 1,2 0,1-1,-1 1,0 1,0-1,1 3,0 1,1-2,0 3,1 0,0-3,2 3,2 0,-1-1,1 1,0-1,0-4,0 0,-1-3,2 0,7 0,5-1,-2-1,-4-1,-7 0,-2-1,2 1,-1-2,0 0,3-3,-1-3,-1 0,-2-2,-2 1,-1-4,2-2,-2 3,1-4,-3 2,-1 3,-1-2,-1-1,2 3,-2-1,0 1,-3 1,-3-4,-1 1,4 4,-3-2,1 2,-2 2,-2 1,3 2,1 1,1 1,-1 1,-5 0,-2-1,1 1,-1 1,2 0,6 0,4 1,0 1,-1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839 929,'-4'1,"-1"0,0 0,0 1,-1 1,2 0,3 1,1-1,0 0,0 2,0 1,0 3,0-1,0-1,0 2,-1 1,1-2,0 4,0 1,1-3,2 0,2 1,1-2,3 2,0-1,2-1,5 2,1-1,2-2,3-2,4-1,-3-2,5-1,-4-1,0-1,1-1,-7-1,-1-1,-4 0,-1 0,-2-1,0-1,-2 1,-2-1,-3 2,5-5,-1-3,-4 3,-1 0,-1 1,-1-2,1 2,-1-2,-3-1,1 2,-1 0,-2 0,0 1,-4 0,1 0,1 1,-3 0,-2-1,0 2,-4-1,-5 0,5 1,-4 1,0 0,-1 0,1 1,1 0,5 1,-5-1,1 1,4 1,-2-2,1 3,-3-1,-1 1,4 0,-2 1,4-1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696 553,'1'5,"0"0,0 2,1 3,-1 0,0-1,0 1,1-3,-1-3,1-1,2-7,0 0,4-3,2-2,2-2,-3-1,-3 4,-2 1,-2 2,0 2,1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1416 491,'-4'0,"0"0,0 0,-1 0,1 0,0 0,-1 1,1-1,1 1,0 0,0 0,0 0,1 2,3 0,0 1,1-1,1 0,2 0,-1-2,1 0,1-1,-2 0,2 0,-1 1,-2-1,0 0,0-1,0 0,1 0,-2-2,-1 0,-1 0,-2 0,-1 0,0 2,-1 1,-1 0,1 0,0 0,1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1362 521,'0'4,"-1"0,1-1,-1 4,1-1,0-1,-1 0,1-1,0 0,-1 0,1 0,-1 0,1-1,0 0,-1 0,1 1,0 0,0 0,0-1,0 0,0 1,0 0,0 1,0 1,0 0,0-1,-1 1,1 0,0 0,0-1,0 0,0-1,0-1,0 0,1 2,-1 1,0-1,0 0,0 0,1 1,1 0,-1-1,0-2,0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653 800,'1'6,"0"0,1 4,1 2,0-3,0-1,-1-5,4-8,2-1,5-4,-2 1,-6 4,-2 1,-2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1009,'3'4,"2"1,2 3,2 0,-3-2,-2-3,-1-4,-1-3,4-3,1-3,1 0,-2 2,-3 3,-2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590 352,'-3'4,"2"-1,-1 3,1-2,-1 2,2 0,0-2,0 1,0-1,2 0,2 1,4 0,0-3,1-1,1 1,-1-1,2 1,3-1,-3 0,2-1,2 0,0-1,-1 1,0-2,-6 2,0-1,0 1,-1 0,3 0,-1-1,1 1,2-1,3 1,-3 0,1 0,0-1,1 1,3 0,-1 1,1-1,7 0,1-1,-6 1,3-1,-3 0,3 1,5 0,-11 0,-9 1,7-1,0 1,3-1,11 1,2-1,3 1,-2 0,-3 0,5-1,-13 0,1 0,-2 0,-3 0,5 0,-1 0,0-1,-2-2,2-1,-6 1,-5 1,-3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906 370,'2'4,"-1"0,3 2,2 1,-2-3,-1-1,0-4,5-5,10-8,3-4,-9 7,-5 4,-4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1030 369,'2'4,"2"1,3 3,-1-4,-3-2,1-2,12-14,1-2,-6 5,-6 5,-3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756 737,'-3'0,"0"0,-2 0,2 0,-1 1,0 1,0 0,1 1,0 1,1 0,0-1,2 0,-1 0,1 0,0 0,0 1,0 0,-1-1,1 1,0 0,0-1,0 1,0 2,1-1,-1 0,1-1,-1 0,0 0,0 0,0 0,0-1,0 1,0-1,0 0,0 0,0 0,0 0,0 0,0 1,0-1,0 2,0 0,2 0,0 0,0 0,0-2,-1 0,2 1,-2-1,1 0,0 0,1-1,2-1,0-1,0 1,1 0,-1-1,-1 1,0-1,-1 0,0 0,2 0,-2 0,0 1,0-1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 378,'3'4,"7"4,3-1,-5-4,-2-2,-3-1,4-4,5-8,7-8,0-3,-10 9,-4 7,-3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376,'-3'-2,"0"1,0 1,-2 0,0 0,0 1,-2 0,-2 2,2-1,0 1,2-1,1 2,3-1,1 1,1 0,0 1,2-1,3-1,-1-1,2-1,1-1,1 0,-3-2,0 0,-2-1,1 0,-1 0,-1-2,-1 2,-1 0,-1-1,-2 0,-2 2,1 1,0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1390 437,'-3'0,"0"0,-2 1,2 1,2 1,0 2,0-2,1 0,2 0,1 0,0-2,0-1,0 0,0 0,0 0,1-3,-1 1,-1-1,-3-1,-4-1,2 3,0 1,-1 1,-1 1,0 2,3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409 627,'3'-1,"4"1,2-1,5-1,2 1,-4 0,3 0,-11 1,19 1,-6 0,-2-1,4 0,2 0,-3 0,-4 0,-4 0,-5 0,-1 0,0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393 664,'3'0,"1"0,5 0,0 0,8 1,8 0,-4-1,6 2,-9-1,-8-1,-1 0,-3 0,-2 0,-1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1432 441,'-4'0,"1"-1,-2 2,1 0,1 0,-1 1,0 1,2 0,0 1,2-1,2 1,3-2,-2-2,2 0,1 0,-2-1,0 0,-1-1,0 1,-2-2,-1 0,0-1,0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1406 536,'3'0,"2"0,-1 0,1 0,-1 0,0 0,-1 0,2 0,-1 0,0 0,1 0,-1 0,0 0,0 0,0 0,0 0,2 0,-2 0,3 0,-1 0,1 0,0 0,0 0,2 0,2 0,3 0,-1 0,4 0,-3 0,-2 0,-1 0,-3 0,3 1,1-2,1 1,-2 0,-2 0,-1-1,2 1,0 0,0-1,1 1,-1 0,0 0,2 0,-2-1,-1 1,-2 0,-2 0,0 0,2 0,0 0,2 0,1 1,-1-1,2 0,1 0,-2 0,3 0,-2 0,-3 0,1 0,0 1,-1-1,2 1,-4-1,0 0,3 1,0-1,-1 1,-4-1,2 0,2 0,3 0,-2-1,0 1,-2-1,-1 1,-2 0,1 0,2 0,2-1,1 1,-1 0,3 1,0-2,-5 1,-1 0,-1 0,-1 0,0 0,-1 0,0 0,0 0,2 0,-2 0,1 0,-1 0,0 0,0 0,0 0,0 0,2 0,-2 0,0 0,-7 0,1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1837 494,'3'1,"0"-1,1 0,1 0,-1 0,-1 0,0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1944 483,'-3'-1,"0"1,-1-1,1 1,-1 0,0 1,1 0,-1 1,3 1,0 1,3 1,1-1,2-2,-1-1,0-1,0 0,0 0,-1 0,1 0,-1 0,1-2,-1-1,0 1,0-2,-3 0,-3 2,0 1,0 0,-3 1,2-1,1 1,0 0,0 0,-1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1890 501,'4'-1,"-1"1,1 0,-1-1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784 746,'5'0,"-1"0,0 0,1 0,-2 0,0 0,0 0,0 0,1 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1444 495,'3'1,"3"0,2 0,2 0,-3-1,-1 0,-3-2,-1-2,-2 1,0 0,-2-1,-3 1,1 2,-1 0,0 0,1 1,0 0,0 0,0 1,0-1,0 0,1 1,-1-1,1 1,2 2,1 0,1 0,2-1,0-1,0 1,0-1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 529,'-3'-3,"0"0,0 1,-1-1,2-1,-1 1,1 6,1 0,1 0,0 0,0 0,2-7,-2 0,1 1,-1 0,4 3,1 1,-2 0,0-1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1442 605,'3'0,"1"0,0-1,0 1,-1-1,0 1,2-1,-1 1,0 0,1-1,-1 1,0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1444 604,'-3'1,"0"0,-1 0,0 0,-1 1,1-1,0 0,-1 1,0 0,2-1,0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1402 610,'-2'3,"-2"2,3-2,4-2,2-1,8-1,0 0,-8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1392 518,'-3'3,"-2"1,2 1,0 0,2-2,0 0,0 0,0 1,1-1,-1 1,1 0,0-1,0 1,0-1,0 2,0 0,0 0,1-2,0 0,1 1,0-1,1-1,0 0,0-1,0 1,0-1,0 0,0 1,-6-5,0 2,-2-3,2 2,0-1,1-2,1 0,0 0,1 2,-1-2,0 0,0 1,1-3,0 0,0 1,0 0,0 1,1 1,0 0,0 1,2-1,0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1885 501,'5'0,"0"1,-1-1,-1 0,0 0,0-1,0 0,-1-2,-1 0,-1 0,-3 0,-2 1,2 1,0-1,-1 1,1-1,0 2,-2-1,2 1,0 0,-1 2,1 0,2 1,2 0,1 0,1 1,-1-1,3-2,-1-1,-1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1388 529,'4'0,"0"0,0 0,2 0,1 0,0 0,-1-1,-1 1,-1 0,2 0,1 0,-1 0,0 0,-1 0,1 0,3 0,-1 0,1 0,-3-1,-1 1,-1 0,0 0,-1 0,1 0,-1 0,2 0,0 0,0 1,-1-1,3 0,0 0,1 0,1 0,-1-1,3 0,0 1,-2 0,-2-1,-2 1,-1 1,2-1,2 1,0 0,2 0,-4-1,-2 1,7 0,-3-1,-1 1,1-1,2 0,3 0,4 0,-4 0,2 0,-1 0,-1 0,-2 0,1 0,-2 1,0-1,1 1,-3-1,2 1,0 0,0-1,1 0,-1 0,1 0,-1 0,1 0,-4 0,-3 0,0 0,-1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1847 519,'-3'-1,"-1"1,0 0,1 0,-1 0,0 0,1 0,-1 2,2 1,2 0,2 0,1-2,3 3,-1-3,-2 0,0 0,0-1,1 0,0 0,-1 0,1-2,-1 1,-1-2,-2 0,-5 1,1 0,0 1,1 0,0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1340 749,'-7'0,"0"0,-5-1,0 1,-1 0,-5 0,-1 0,7 0,1 0,1 0,-1 0,-1 0,0 0,-1 1,1-1,4 0,-4 1,0-1,2 0,0-1,0 1,2 0,-1 1,0-1,4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1359 748,'4'0,"0"0,2 0,1 0,-1 0,-1 0,-1 0,0 0,1 0,-2 0,0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1443 585,'3'0,"1"0,6-1,1 1,-2-1,1 1,1-1,-1 1,2 0,0 0,3 0,4 1,-4-1,0 1,-1 0,-3 0,1 0,-2-1,-1 0,1 0,2 0,-4 0,2 0,-1 0,-1 0,1 0,-1 0,1 1,1-1,-1 1,2-1,0 0,-3-1,2 0,-1 1,-2 0,0 0,-3 0,2-1,-1 1,1 1,2-1,2 0,-2 0,3 1,0-1,-2 0,-3 0,-2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1843 571,'-3'0,"-3"0,2 0,1 0,0 0,0 0,-2 1,2 0,-2 1,2 1,2 0,3 2,2-2,0-1,0-1,0-1,0 0,1-1,-1 1,0-2,1 1,-2-1,0 1,-1-2,-2 0,-1 0,-1 0,-1 1,0 1,0 0,-1 1,1 0,-1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1789 596,'-2'5,"-1"-1,1-1,-1 2,0-1,-1 0,-1 2,0-2,-1 2,0 0,1 0,-1-1,-1 2,2-1,0 0,-1 1,0-2,0 1,-1 0,0-1,0 2,1-3,-1 1,0 0,1 0,-2 0,1 0,0 0,1-1,-2 1,3-1,-1 1,0-2,1 1,-1 1,0-1,1 0,-1 0,0 0,1-1,2-2,3-4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1560 782,'-3'5,"1"-2,3 0,3-2,-1 0,0 1,0-1,3-3,0 1,4-2,0 0,-3 1,-1 0,-3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1958 842,'-5'-2,"2"1,-1 0,0-1,-3 0,-1-1,2 2,0 0,2 0,-3-1,-5 0,-5-2,2 0,-5 0,2 1,-1 0,-3 0,2 1,3 2,2 0,5 2,-3 0,-2 3,0 1,-1 3,2 1,-1 4,3 1,1 1,4-1,4 5,9 5,10 2,7 0,-4-7,7-3,3-3,-3-6,11-3,-5-6,0-6,-2-3,-2-1,-2-5,-12 1,-7-2,-7-6,-6-9,-7 5,-5 3,-9 0,7 12,6 6,10 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1569 470,'-4'-1,"1"1,0 0,0-1,-1 1,1 0,0 0,0 0,-1-1,-1 1,0 0,0 0,0-1,1 1,-1 0,-1-1,1 1,-2 0,1 0,0 0,1-1,0 1,-1 0,1-1,0 1,1 0,-1-1,2 1,-1 0,0 0,0 0,0 0,0 0,0 0,0 0,1 0,0 0,0 1,-1 0,1 0,0 1,0-1,-1 1,1 0,3 1,1 0,3-1,-1 0,1 0,-1-1,2 0,0 1,1-1,0-1,1 0,-1 1,1-1,-2 0,0 0,1 0,-2 0,0-1,1 1,-1 0,1 0,-2 0,1 0,1 0,1 0,0 0,2 0,-2 0,0 0,1-1,-1 1,-1-1,-1 1,1-1,-1 1,-1-1,0 1,1-1,-1 0,0-1,-3-1,-2 0,-1 1,0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585,'4'0,"1"0,-1 0,0 0,2 0,-1 0,-1 0,1 1,-2-1,2 0,1 0,-2 0,1 1,1-1,0 0,1 1,-1-1,0 0,0 1,2 0,0-1,2 0,-1 0,0 1,1-1,-3 0,1 0,-2 1,-1-1,2 0,-2 0,0 0,0 0,-1 0,0 0,1 0,-2 0,0 0,1 0,-1 0,0-1,1 1,-1-1,1 0,0 0,-1 0,0 0,0-1,2-1,-1 0,0-1,-2 1,-1 0,-1 0,0 0,1-1,-1 1,-2-2,0 2,-1 1,0-1,0 1,-5-1,-3 1,2 0,-2 1,1 0,1 0,-2 1,3 0,-1-1,-1 1,3 0,-1-1,0 1,0-1,0 1,2 0,-2 0,-1 0,0 0,2 0,-2 1,2 0,1-1,0 1,1 1,-3 0,0 0,3-1,1 1,1 0,-1 3,1-1,0 1,-1 0,2-2,0 2,1 0,0-1,1 0,0 0,1 0,2-1,-1 0,1-1,2 0,0-1,1 1,0-2,-3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1836 494,'-3'0,"0"0,-2 1,0 2,2 0,1 0,0 1,2-1,0 1,3 1,2-2,-1-2,0-1,0 0,-1-1,0 0,0-1,0-1,-2 0,0-1,-1 0,0 1,0-1,-2 0,-3 2,2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1842 536,'-3'0,"0"0,0 0,-1 0,1 3,0 1,2 0,0-1,1 0,0 0,1 0,3 1,-1-2,1-2,1 1,2-2,-1 0,-2-1,-2-4,-1 2,-2-3,-1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1845 574,'-3'-1,"0"0,-2 0,2 1,-1 0,1 1,0-1,0 2,-1 3,3-2,0 1,1-1,0 1,0-1,3 0,1-3,1 0,2 0,-1 0,-1-1,-1 0,-1-1,0-4,-2 2,0 1,-2 0,0 0,-2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789 769,'6'0,"0"-1,0 1,-1 0,-1 0,0 0,1 0,-1 0,1 0,-1 0,-1 0,1 0,0 0,-1 0,0 0,0-1,0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1842 614,'-3'-1,"0"0,-2 1,2 0,0 1,1 2,1 0,3 0,3-2,-2-1,1 0,0 0,-1 0,0-1,-1-2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687 704,'-3'0,"-6"0,0 1,0-1,1 0,3 1,2-1,0 1,-1 3,2-1,0 0,2 2,1-1,5 3,4 0,3-1,2-2,5-1,-1-1,3-3,0-1,-9 0,-2-1,-3 1,-4 0,-1-2,-4 0,-4-3,-5 0,-13-4,-8 1,3 3,6 3,13 3,5 1,1 1,-1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632,'-4'0,"-1"0,-2 0,0 1,0 0,2 2,1-1,1 1,1 0,1 2,1 0,1 0,3 0,2-2,0-1,7-2,-5 0,3-2,0-3,-6 3,-2-1,-2 0,-1 0,-1-2,-5 0,-3 0,-1 2,3 2,3 1,1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1651 703,'-3'0,"-2"0,1 1,-2-1,3 0,-1 0,0 0,-1 0,-1 0,-7-1,8 1,2 0,0 3,1 1,1-1,1 1,0 3,1 1,1 0,0 0,-1-3,-1 0,0 0,0-2,0 0,0 1,0 0,0 2,0-1,0-1,0 1,0-2,0 3,0-2,1 1,-1-1,0 0,0 0,0-1,0 0,-1 2,1-2,0 0,0 1,0 0,0 0,0 0,0-1,0 0,1 1,-1-1,1 0,2-1,3-2,-2-1,0 1,1-1,1 1,0 0,0 0,-2 0,0 0,0 0,5 0,-3-1,-1 1,-2 0,-1-4,1-1,-2 0,1-1,-2-1,1 0,-2 1,1 0,-1 0,1 2,0 0,-1 1,1 0,-1-2,1 1,0-2,-1-1,0 2,0-1,0 0,0 1,-1-1,1 2,0 0,1 1,0 0,0-1,1 1,-1 0,0-1,0 0,1 1,-1-1,0 0,0 1,0 0,0 0,0 0,-5 1,2 2,-1 0,1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681,'5'-1,"1"0,-1 0,-2 0,0 0,-2-2,0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 1142,'-4'0,"1"0,-1 0,0 2,1 0,-1 3,2-2,1 0,1 2,1 0,2 0,3 1,4 0,-1-1,10 3,0-3,-4-2,3-2,0-1,-4 0,0-2,-5 1,-3-1,0-1,0 0,-2 0,-2-1,0 0,-1 0,-1 0,-1-1,-3 0,-3-3,-4-2,2 3,-1 1,0 0,1 2,-2 1,1 2,2 0,-1 1,-1 0,-1 0,-6 0,3 1,5-1,0 1,0 0,4 0,2 1,-1 2,3-1,1 0,0 0,0 1,1-1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1292 524,'6'0,"4"0,6-1,-4 1,0 0,-3 0,-2 0,-2 1,0-1,-1 0,0 0,0 0,1 0,1 0,1 0,-2 1,2-1,1 0,1 0,2 0,0-1,-3 1,-1 0,-1 0,-2-1,0 1,0 0,1 0,-1 0,0 0,3 0,1 1,-3-1,0-1,1 1,-1 0,-1 0,-1-1,1 0,-1 0,-1-2,3 0,-1-1,1 0,-2-1,-1 2,-2 0,0 0,0-1,-3-1,-3-2,-2 0,0 2,-2-1,-3 0,-2 1,-3 0,-1 1,-2 2,-2-2,3 2,6 1,0 0,3 0,0 0,-5 0,2 1,-2 0,3 0,4 0,0 1,-1 0,3 1,0 2,1 0,0 2,3-1,0 2,2-1,1 0,0 2,0-1,1 1,2-1,0-3,0 1,1-1,0 0,3 1,-2-2,1-1,0 0,4 0,0-1,2-1,-6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187 553,'2'4,"-1"0,6 7,3 2,-3-4,2 0,-4-6,-2-3,1-2,8-8,3-4,7-10,-8 7,-6 7,-3 3,0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885 765,'3'0,"3"0,-3 0,0 0,1 0,0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1209 766,'-4'0,"0"0,-2 0,3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791 785,'6'0,"-2"0,1 0,1 0,0 0,-1 0,1 0,0 0,-2 0,3 1,0-1,1 0,0 0,-2 0,-1 0,0 0,-1 0,-1 0,0 0,3 0,-3 0,1 0,1 0,-1 0,3 0,0 0,-2 0,2 0,-3 0,0 0,0 0,-1 1,1-1,-1-1,1 1,-1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0-19T18:0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792 786,'4'0,"0"0,3 0,3 0,4 0,1 0,-6 0,-2 0,-2 0,-1 0,2 0,1 0,2 1,4-1,0 1,-3-1,1 0,-2 1,1-1,1 1,0-1,-1 1,0 0,-1 0,2 0,4 1,1 0,1-1,1 1,-4-1,4 0,1 1,-5-2,-3 1,1 0,-2-1,5 2,-3-1,-3-1,3 1,-2 0,-7 0,0 0,1 2,1 1,3 2,-4-2,-2-1,-2 0,0 3,-1-3,-2 1,-4 3,-2-1,0 1,0-1,3-2,-1 0,-3 0,1-2,-6 1,-3-1,0-1,-6-1,1 0,8 0,0 0,2 0,4 0,-3-1,1 1,0-1,0 0,2 0,3 1,-1-1,-1 0,1 1,-2-1,3 1,0 0,0-1,1 1,-1 0,2 0,1 0,-1-1,-1 1,0-1,0 1,0-1,0 1,-2-1,1 1,1-1,1 1,0 0,0-1,-1 1,0 0,1-1,0 1,0 0,-1 0,1 0,0 0,0 0,-2-1,0 0,0-1,0 1,2-1,-5-1,3-1,2 2,-1-1,1-1,1 0,0-2,1 1,2 1,0 0,0 1,1-1,1 1,-1 0,4-2,-2 2,0 1,1-1,-1 1,2-2,-1 0,-1 2,-1-2,1 1,-2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5BEF7-7BC7-904D-A7FB-1DC0F757BA07}" type="datetimeFigureOut">
              <a:rPr kumimoji="1" lang="zh-SG" altLang="en-US" smtClean="0"/>
            </a:fld>
            <a:endParaRPr kumimoji="1"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0D501-8060-E546-BB22-A948E4A6658F}" type="slidenum">
              <a:rPr kumimoji="1" lang="zh-SG" altLang="en-US" smtClean="0"/>
            </a:fld>
            <a:endParaRPr kumimoji="1"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logical communication , we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that from an application’s perspective, it is as if the hosts running the processes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directly connected; in reality, the hosts may be on opposite sides of the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planet, connected via numerous routers and a wide range of link types. Application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use the logical communication provided by the transport layer to send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to each other, free from the worry of the details of the physical infrastructure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carry these messages.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Let’s look at each of these three (logical communications, actions,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hyperlink" Target="https://www.wireshark.org/docs/wsug_html_chunked/" TargetMode="External"/><Relationship Id="rId1" Type="http://schemas.openxmlformats.org/officeDocument/2006/relationships/hyperlink" Target="http://www.wireshark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4.xml"/><Relationship Id="rId7" Type="http://schemas.openxmlformats.org/officeDocument/2006/relationships/image" Target="../media/image19.png"/><Relationship Id="rId6" Type="http://schemas.openxmlformats.org/officeDocument/2006/relationships/customXml" Target="../ink/ink3.xml"/><Relationship Id="rId5" Type="http://schemas.openxmlformats.org/officeDocument/2006/relationships/image" Target="../media/image18.png"/><Relationship Id="rId42" Type="http://schemas.openxmlformats.org/officeDocument/2006/relationships/slideLayout" Target="../slideLayouts/slideLayout4.xml"/><Relationship Id="rId41" Type="http://schemas.openxmlformats.org/officeDocument/2006/relationships/image" Target="../media/image36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35.png"/><Relationship Id="rId38" Type="http://schemas.openxmlformats.org/officeDocument/2006/relationships/customXml" Target="../ink/ink19.xml"/><Relationship Id="rId37" Type="http://schemas.openxmlformats.org/officeDocument/2006/relationships/image" Target="../media/image34.png"/><Relationship Id="rId36" Type="http://schemas.openxmlformats.org/officeDocument/2006/relationships/customXml" Target="../ink/ink18.xml"/><Relationship Id="rId35" Type="http://schemas.openxmlformats.org/officeDocument/2006/relationships/image" Target="../media/image33.png"/><Relationship Id="rId34" Type="http://schemas.openxmlformats.org/officeDocument/2006/relationships/customXml" Target="../ink/ink17.xml"/><Relationship Id="rId33" Type="http://schemas.openxmlformats.org/officeDocument/2006/relationships/image" Target="../media/image32.png"/><Relationship Id="rId32" Type="http://schemas.openxmlformats.org/officeDocument/2006/relationships/customXml" Target="../ink/ink16.xml"/><Relationship Id="rId31" Type="http://schemas.openxmlformats.org/officeDocument/2006/relationships/image" Target="../media/image31.png"/><Relationship Id="rId30" Type="http://schemas.openxmlformats.org/officeDocument/2006/relationships/customXml" Target="../ink/ink15.xml"/><Relationship Id="rId3" Type="http://schemas.openxmlformats.org/officeDocument/2006/relationships/image" Target="../media/image17.png"/><Relationship Id="rId29" Type="http://schemas.openxmlformats.org/officeDocument/2006/relationships/image" Target="../media/image30.png"/><Relationship Id="rId28" Type="http://schemas.openxmlformats.org/officeDocument/2006/relationships/customXml" Target="../ink/ink14.xml"/><Relationship Id="rId27" Type="http://schemas.openxmlformats.org/officeDocument/2006/relationships/image" Target="../media/image29.png"/><Relationship Id="rId26" Type="http://schemas.openxmlformats.org/officeDocument/2006/relationships/customXml" Target="../ink/ink13.xml"/><Relationship Id="rId25" Type="http://schemas.openxmlformats.org/officeDocument/2006/relationships/image" Target="../media/image28.png"/><Relationship Id="rId24" Type="http://schemas.openxmlformats.org/officeDocument/2006/relationships/customXml" Target="../ink/ink12.xml"/><Relationship Id="rId23" Type="http://schemas.openxmlformats.org/officeDocument/2006/relationships/image" Target="../media/image27.png"/><Relationship Id="rId22" Type="http://schemas.openxmlformats.org/officeDocument/2006/relationships/customXml" Target="../ink/ink11.xml"/><Relationship Id="rId21" Type="http://schemas.openxmlformats.org/officeDocument/2006/relationships/image" Target="../media/image26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25.png"/><Relationship Id="rId18" Type="http://schemas.openxmlformats.org/officeDocument/2006/relationships/customXml" Target="../ink/ink9.xml"/><Relationship Id="rId17" Type="http://schemas.openxmlformats.org/officeDocument/2006/relationships/image" Target="../media/image24.png"/><Relationship Id="rId16" Type="http://schemas.openxmlformats.org/officeDocument/2006/relationships/customXml" Target="../ink/ink8.xml"/><Relationship Id="rId15" Type="http://schemas.openxmlformats.org/officeDocument/2006/relationships/image" Target="../media/image23.png"/><Relationship Id="rId14" Type="http://schemas.openxmlformats.org/officeDocument/2006/relationships/customXml" Target="../ink/ink7.xml"/><Relationship Id="rId13" Type="http://schemas.openxmlformats.org/officeDocument/2006/relationships/image" Target="../media/image22.png"/><Relationship Id="rId12" Type="http://schemas.openxmlformats.org/officeDocument/2006/relationships/customXml" Target="../ink/ink6.xml"/><Relationship Id="rId11" Type="http://schemas.openxmlformats.org/officeDocument/2006/relationships/image" Target="../media/image21.png"/><Relationship Id="rId10" Type="http://schemas.openxmlformats.org/officeDocument/2006/relationships/customXml" Target="../ink/ink5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customXml" Target="../ink/ink24.xml"/><Relationship Id="rId7" Type="http://schemas.openxmlformats.org/officeDocument/2006/relationships/image" Target="../media/image39.png"/><Relationship Id="rId6" Type="http://schemas.openxmlformats.org/officeDocument/2006/relationships/customXml" Target="../ink/ink23.xml"/><Relationship Id="rId5" Type="http://schemas.openxmlformats.org/officeDocument/2006/relationships/image" Target="../media/image38.png"/><Relationship Id="rId4" Type="http://schemas.openxmlformats.org/officeDocument/2006/relationships/customXml" Target="../ink/ink22.xml"/><Relationship Id="rId3" Type="http://schemas.openxmlformats.org/officeDocument/2006/relationships/image" Target="../media/image37.png"/><Relationship Id="rId2" Type="http://schemas.openxmlformats.org/officeDocument/2006/relationships/customXml" Target="../ink/ink21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41.png"/><Relationship Id="rId10" Type="http://schemas.openxmlformats.org/officeDocument/2006/relationships/customXml" Target="../ink/ink25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customXml" Target="../ink/ink29.xml"/><Relationship Id="rId7" Type="http://schemas.openxmlformats.org/officeDocument/2006/relationships/image" Target="../media/image44.png"/><Relationship Id="rId6" Type="http://schemas.openxmlformats.org/officeDocument/2006/relationships/customXml" Target="../ink/ink28.xml"/><Relationship Id="rId5" Type="http://schemas.openxmlformats.org/officeDocument/2006/relationships/image" Target="../media/image43.png"/><Relationship Id="rId4" Type="http://schemas.openxmlformats.org/officeDocument/2006/relationships/customXml" Target="../ink/ink27.xml"/><Relationship Id="rId3" Type="http://schemas.openxmlformats.org/officeDocument/2006/relationships/image" Target="../media/image42.png"/><Relationship Id="rId24" Type="http://schemas.openxmlformats.org/officeDocument/2006/relationships/slideLayout" Target="../slideLayouts/slideLayout4.xml"/><Relationship Id="rId23" Type="http://schemas.openxmlformats.org/officeDocument/2006/relationships/image" Target="../media/image52.png"/><Relationship Id="rId22" Type="http://schemas.openxmlformats.org/officeDocument/2006/relationships/customXml" Target="../ink/ink36.xml"/><Relationship Id="rId21" Type="http://schemas.openxmlformats.org/officeDocument/2006/relationships/image" Target="../media/image51.png"/><Relationship Id="rId20" Type="http://schemas.openxmlformats.org/officeDocument/2006/relationships/customXml" Target="../ink/ink35.xml"/><Relationship Id="rId2" Type="http://schemas.openxmlformats.org/officeDocument/2006/relationships/customXml" Target="../ink/ink26.xml"/><Relationship Id="rId19" Type="http://schemas.openxmlformats.org/officeDocument/2006/relationships/image" Target="../media/image50.png"/><Relationship Id="rId18" Type="http://schemas.openxmlformats.org/officeDocument/2006/relationships/customXml" Target="../ink/ink34.xml"/><Relationship Id="rId17" Type="http://schemas.openxmlformats.org/officeDocument/2006/relationships/image" Target="../media/image49.png"/><Relationship Id="rId16" Type="http://schemas.openxmlformats.org/officeDocument/2006/relationships/customXml" Target="../ink/ink33.xml"/><Relationship Id="rId15" Type="http://schemas.openxmlformats.org/officeDocument/2006/relationships/image" Target="../media/image48.png"/><Relationship Id="rId14" Type="http://schemas.openxmlformats.org/officeDocument/2006/relationships/customXml" Target="../ink/ink32.xml"/><Relationship Id="rId13" Type="http://schemas.openxmlformats.org/officeDocument/2006/relationships/image" Target="../media/image47.png"/><Relationship Id="rId12" Type="http://schemas.openxmlformats.org/officeDocument/2006/relationships/customXml" Target="../ink/ink31.xml"/><Relationship Id="rId11" Type="http://schemas.openxmlformats.org/officeDocument/2006/relationships/image" Target="../media/image46.png"/><Relationship Id="rId10" Type="http://schemas.openxmlformats.org/officeDocument/2006/relationships/customXml" Target="../ink/ink30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customXml" Target="../ink/ink40.xml"/><Relationship Id="rId7" Type="http://schemas.openxmlformats.org/officeDocument/2006/relationships/image" Target="../media/image55.png"/><Relationship Id="rId6" Type="http://schemas.openxmlformats.org/officeDocument/2006/relationships/customXml" Target="../ink/ink39.xml"/><Relationship Id="rId5" Type="http://schemas.openxmlformats.org/officeDocument/2006/relationships/image" Target="../media/image54.png"/><Relationship Id="rId4" Type="http://schemas.openxmlformats.org/officeDocument/2006/relationships/customXml" Target="../ink/ink38.xml"/><Relationship Id="rId3" Type="http://schemas.openxmlformats.org/officeDocument/2006/relationships/image" Target="../media/image53.png"/><Relationship Id="rId2" Type="http://schemas.openxmlformats.org/officeDocument/2006/relationships/customXml" Target="../ink/ink37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59.png"/><Relationship Id="rId14" Type="http://schemas.openxmlformats.org/officeDocument/2006/relationships/customXml" Target="../ink/ink43.xml"/><Relationship Id="rId13" Type="http://schemas.openxmlformats.org/officeDocument/2006/relationships/image" Target="../media/image58.png"/><Relationship Id="rId12" Type="http://schemas.openxmlformats.org/officeDocument/2006/relationships/customXml" Target="../ink/ink42.xml"/><Relationship Id="rId11" Type="http://schemas.openxmlformats.org/officeDocument/2006/relationships/image" Target="../media/image57.png"/><Relationship Id="rId10" Type="http://schemas.openxmlformats.org/officeDocument/2006/relationships/customXml" Target="../ink/ink41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customXml" Target="../ink/ink44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customXml" Target="../ink/ink48.xml"/><Relationship Id="rId7" Type="http://schemas.openxmlformats.org/officeDocument/2006/relationships/image" Target="../media/image63.png"/><Relationship Id="rId6" Type="http://schemas.openxmlformats.org/officeDocument/2006/relationships/customXml" Target="../ink/ink47.xml"/><Relationship Id="rId5" Type="http://schemas.openxmlformats.org/officeDocument/2006/relationships/image" Target="../media/image62.png"/><Relationship Id="rId4" Type="http://schemas.openxmlformats.org/officeDocument/2006/relationships/customXml" Target="../ink/ink46.xml"/><Relationship Id="rId3" Type="http://schemas.openxmlformats.org/officeDocument/2006/relationships/image" Target="../media/image61.png"/><Relationship Id="rId2" Type="http://schemas.openxmlformats.org/officeDocument/2006/relationships/customXml" Target="../ink/ink45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66.png"/><Relationship Id="rId12" Type="http://schemas.openxmlformats.org/officeDocument/2006/relationships/customXml" Target="../ink/ink50.xml"/><Relationship Id="rId11" Type="http://schemas.openxmlformats.org/officeDocument/2006/relationships/image" Target="../media/image65.png"/><Relationship Id="rId10" Type="http://schemas.openxmlformats.org/officeDocument/2006/relationships/customXml" Target="../ink/ink49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customXml" Target="../ink/ink51.xml"/><Relationship Id="rId1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customXml" Target="../ink/ink53.xml"/><Relationship Id="rId3" Type="http://schemas.openxmlformats.org/officeDocument/2006/relationships/image" Target="../media/image70.png"/><Relationship Id="rId2" Type="http://schemas.openxmlformats.org/officeDocument/2006/relationships/customXml" Target="../ink/ink52.xml"/><Relationship Id="rId1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customXml" Target="../ink/ink54.xml"/><Relationship Id="rId1" Type="http://schemas.openxmlformats.org/officeDocument/2006/relationships/hyperlink" Target="http://gaia.cs.umass.edu/wireshark-labs/INTRO-wireshark-file1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hyperlink" Target="http://gaia.cs.umass.edu/wireshark-labs/INTRO-wireshark-file1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jpeg"/><Relationship Id="rId1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hyperlink" Target="http://gaia.cs.umass.edu/wireshark-labs/HTTP-wireshark-file1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.png"/><Relationship Id="rId3" Type="http://schemas.openxmlformats.org/officeDocument/2006/relationships/image" Target="../media/image90.png"/><Relationship Id="rId23" Type="http://schemas.openxmlformats.org/officeDocument/2006/relationships/notesSlide" Target="../notesSlides/notesSlide16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107.png"/><Relationship Id="rId20" Type="http://schemas.openxmlformats.org/officeDocument/2006/relationships/image" Target="../media/image106.png"/><Relationship Id="rId2" Type="http://schemas.openxmlformats.org/officeDocument/2006/relationships/image" Target="../media/image89.png"/><Relationship Id="rId19" Type="http://schemas.openxmlformats.org/officeDocument/2006/relationships/image" Target="../media/image105.png"/><Relationship Id="rId18" Type="http://schemas.openxmlformats.org/officeDocument/2006/relationships/image" Target="../media/image104.png"/><Relationship Id="rId17" Type="http://schemas.openxmlformats.org/officeDocument/2006/relationships/image" Target="../media/image103.png"/><Relationship Id="rId16" Type="http://schemas.openxmlformats.org/officeDocument/2006/relationships/image" Target="../media/image102.png"/><Relationship Id="rId15" Type="http://schemas.openxmlformats.org/officeDocument/2006/relationships/image" Target="../media/image101.png"/><Relationship Id="rId14" Type="http://schemas.openxmlformats.org/officeDocument/2006/relationships/image" Target="../media/image100.png"/><Relationship Id="rId13" Type="http://schemas.openxmlformats.org/officeDocument/2006/relationships/image" Target="../media/image99.png"/><Relationship Id="rId12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.png"/><Relationship Id="rId3" Type="http://schemas.openxmlformats.org/officeDocument/2006/relationships/image" Target="../media/image90.png"/><Relationship Id="rId23" Type="http://schemas.openxmlformats.org/officeDocument/2006/relationships/notesSlide" Target="../notesSlides/notesSlide19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107.png"/><Relationship Id="rId20" Type="http://schemas.openxmlformats.org/officeDocument/2006/relationships/image" Target="../media/image106.png"/><Relationship Id="rId2" Type="http://schemas.openxmlformats.org/officeDocument/2006/relationships/image" Target="../media/image89.png"/><Relationship Id="rId19" Type="http://schemas.openxmlformats.org/officeDocument/2006/relationships/image" Target="../media/image105.png"/><Relationship Id="rId18" Type="http://schemas.openxmlformats.org/officeDocument/2006/relationships/image" Target="../media/image104.png"/><Relationship Id="rId17" Type="http://schemas.openxmlformats.org/officeDocument/2006/relationships/image" Target="../media/image103.png"/><Relationship Id="rId16" Type="http://schemas.openxmlformats.org/officeDocument/2006/relationships/image" Target="../media/image102.png"/><Relationship Id="rId15" Type="http://schemas.openxmlformats.org/officeDocument/2006/relationships/image" Target="../media/image101.png"/><Relationship Id="rId14" Type="http://schemas.openxmlformats.org/officeDocument/2006/relationships/image" Target="../media/image100.png"/><Relationship Id="rId13" Type="http://schemas.openxmlformats.org/officeDocument/2006/relationships/image" Target="../media/image99.png"/><Relationship Id="rId12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customXml" Target="../ink/ink55.xml"/><Relationship Id="rId3" Type="http://schemas.openxmlformats.org/officeDocument/2006/relationships/image" Target="../media/image108.jpeg"/><Relationship Id="rId2" Type="http://schemas.openxmlformats.org/officeDocument/2006/relationships/hyperlink" Target="http://gaia.cs.umass.edu/wireshark-labs/TCP-wireshark-file1.html" TargetMode="External"/><Relationship Id="rId1" Type="http://schemas.openxmlformats.org/officeDocument/2006/relationships/hyperlink" Target="http://gaia.cs.umass.edu/wiresharklabs/alice.txt" TargetMode="Externa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customXml" Target="../ink/ink57.xml"/><Relationship Id="rId3" Type="http://schemas.openxmlformats.org/officeDocument/2006/relationships/image" Target="../media/image111.png"/><Relationship Id="rId2" Type="http://schemas.openxmlformats.org/officeDocument/2006/relationships/customXml" Target="../ink/ink56.xml"/><Relationship Id="rId1" Type="http://schemas.openxmlformats.org/officeDocument/2006/relationships/image" Target="../media/image11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5.jpeg"/><Relationship Id="rId1" Type="http://schemas.openxmlformats.org/officeDocument/2006/relationships/hyperlink" Target="http://www.bilibili.com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onics protoboard"/>
          <p:cNvPicPr>
            <a:picLocks noChangeAspect="1"/>
          </p:cNvPicPr>
          <p:nvPr/>
        </p:nvPicPr>
        <p:blipFill rotWithShape="1">
          <a:blip r:embed="rId1"/>
          <a:srcRect r="5882" b="-1"/>
          <a:stretch>
            <a:fillRect/>
          </a:stretch>
        </p:blipFill>
        <p:spPr>
          <a:xfrm>
            <a:off x="0" y="0"/>
            <a:ext cx="8169275" cy="685800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325755"/>
            <a:ext cx="10724515" cy="35750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en-US" altLang="zh-SG" sz="5200" b="1" dirty="0">
                <a:ln/>
                <a:solidFill>
                  <a:schemeClr val="accent4"/>
                </a:solidFill>
                <a:effectLst/>
                <a:latin typeface="Seaford" pitchFamily="2" charset="0"/>
                <a:ea typeface="BM JUA OTF" panose="02020603020101020101" pitchFamily="18" charset="-127"/>
              </a:rPr>
              <a:t>Principle of Computer Networks Experiment</a:t>
            </a:r>
            <a:endParaRPr kumimoji="1" lang="en-US" altLang="zh-SG" sz="5200" b="1" dirty="0">
              <a:ln/>
              <a:solidFill>
                <a:schemeClr val="accent4"/>
              </a:solidFill>
              <a:effectLst/>
              <a:latin typeface="Seaford" pitchFamily="2" charset="0"/>
              <a:ea typeface="BM JUA OTF" panose="02020603020101020101" pitchFamily="18" charset="-127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39355" y="3949065"/>
            <a:ext cx="5617845" cy="17100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endParaRPr kumimoji="1" lang="en-US" altLang="zh-SG" sz="1600" dirty="0">
              <a:effectLst/>
            </a:endParaRPr>
          </a:p>
          <a:p>
            <a:endParaRPr kumimoji="1" lang="en-US" altLang="zh-SG" sz="1600" dirty="0">
              <a:effectLst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270" y="0"/>
            <a:ext cx="2284730" cy="1884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20380" y="4214495"/>
            <a:ext cx="3935730" cy="1476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t">
            <a:spAutoFit/>
          </a:bodyPr>
          <a:p>
            <a:pPr algn="ctr"/>
            <a:r>
              <a:rPr kumimoji="1" lang="en-US" altLang="zh-SG" dirty="0">
                <a:sym typeface="+mn-ea"/>
              </a:rPr>
              <a:t>Lecture: Bo Yang </a:t>
            </a:r>
            <a:endParaRPr kumimoji="1" lang="en-US" altLang="zh-SG" dirty="0">
              <a:sym typeface="+mn-ea"/>
            </a:endParaRPr>
          </a:p>
          <a:p>
            <a:pPr algn="ctr"/>
            <a:r>
              <a:rPr kumimoji="1" lang="en-US" altLang="zh-SG" dirty="0">
                <a:sym typeface="+mn-ea"/>
              </a:rPr>
              <a:t>Professor at School of CS</a:t>
            </a:r>
            <a:endParaRPr kumimoji="1" lang="en-US" altLang="zh-SG" dirty="0">
              <a:sym typeface="+mn-ea"/>
            </a:endParaRPr>
          </a:p>
          <a:p>
            <a:pPr algn="ctr"/>
            <a:r>
              <a:rPr kumimoji="1" lang="en-US" altLang="zh-SG" dirty="0">
                <a:sym typeface="+mn-ea"/>
              </a:rPr>
              <a:t>Northwestern Polytechinal University</a:t>
            </a:r>
            <a:endParaRPr kumimoji="1" lang="en-US" altLang="zh-SG" dirty="0">
              <a:sym typeface="+mn-ea"/>
            </a:endParaRPr>
          </a:p>
          <a:p>
            <a:pPr algn="ctr"/>
            <a:r>
              <a:rPr kumimoji="1" lang="en-US" altLang="zh-SG" dirty="0">
                <a:sym typeface="+mn-ea"/>
              </a:rPr>
              <a:t>Fall semester 2022</a:t>
            </a:r>
            <a:endParaRPr kumimoji="1" lang="en-US" altLang="zh-SG" dirty="0">
              <a:sym typeface="+mn-ea"/>
            </a:endParaRPr>
          </a:p>
          <a:p>
            <a:pPr algn="ctr"/>
            <a:r>
              <a:rPr kumimoji="1" lang="en-US" altLang="zh-SG" dirty="0">
                <a:sym typeface="+mn-ea"/>
              </a:rPr>
              <a:t>yang_bo@nwpu.edu.cn</a:t>
            </a:r>
            <a:endParaRPr kumimoji="1" lang="en-US" altLang="zh-SG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/>
          <p:cNvSpPr/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Services, Layering and Encapsulation</a:t>
            </a:r>
            <a:endParaRPr lang="en-US" sz="4400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Freeform 10"/>
          <p:cNvSpPr/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/>
          <p:cNvGrpSpPr/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7" name="Straight Arrow Connector 126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Group 185"/>
          <p:cNvGrpSpPr/>
          <p:nvPr/>
        </p:nvGrpSpPr>
        <p:grpSpPr bwMode="auto"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134" name="Group 179"/>
            <p:cNvGrpSpPr/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/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81"/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5" name="Group 182"/>
            <p:cNvGrpSpPr/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/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3371603" y="5096823"/>
            <a:ext cx="583117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>
              <a:lnSpc>
                <a:spcPct val="90000"/>
              </a:lnSpc>
              <a:buClr>
                <a:srgbClr val="0000A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link-layer protocol </a:t>
            </a:r>
            <a:r>
              <a:rPr lang="en-US" sz="2400" dirty="0">
                <a:solidFill>
                  <a:srgbClr val="0000A3"/>
                </a:solidFill>
              </a:rPr>
              <a:t>encapsulates</a:t>
            </a:r>
            <a:r>
              <a:rPr lang="en-US" sz="2400" dirty="0"/>
              <a:t> network datagram </a:t>
            </a:r>
            <a:r>
              <a:rPr lang="en-US" sz="2000" dirty="0"/>
              <a:t>[H</a:t>
            </a:r>
            <a:r>
              <a:rPr lang="en-US" sz="2000" baseline="-25000" dirty="0"/>
              <a:t>n</a:t>
            </a:r>
            <a:r>
              <a:rPr lang="en-US" sz="2000" dirty="0"/>
              <a:t>| [H</a:t>
            </a:r>
            <a:r>
              <a:rPr lang="en-US" sz="2000" baseline="-25000" dirty="0"/>
              <a:t>t</a:t>
            </a:r>
            <a:r>
              <a:rPr lang="en-US" sz="2000" dirty="0"/>
              <a:t> |M], </a:t>
            </a:r>
            <a:r>
              <a:rPr lang="en-US" sz="2400" dirty="0"/>
              <a:t>with link-layer header H</a:t>
            </a:r>
            <a:r>
              <a:rPr lang="en-US" sz="2400" baseline="-25000" dirty="0"/>
              <a:t>l </a:t>
            </a:r>
            <a:r>
              <a:rPr lang="en-US" sz="2400" dirty="0"/>
              <a:t> to create a link-layer </a:t>
            </a:r>
            <a:r>
              <a:rPr lang="en-US" sz="2400" dirty="0">
                <a:solidFill>
                  <a:srgbClr val="C00000"/>
                </a:solidFill>
              </a:rPr>
              <a:t>frame </a:t>
            </a:r>
            <a:endParaRPr lang="en-US" sz="2400" dirty="0">
              <a:solidFill>
                <a:srgbClr val="C00000"/>
              </a:solidFill>
            </a:endParaRPr>
          </a:p>
        </p:txBody>
      </p:sp>
      <p:grpSp>
        <p:nvGrpSpPr>
          <p:cNvPr id="212" name="Group 211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/>
          <p:cNvGrpSpPr/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/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175"/>
            <p:cNvGrpSpPr/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" name="Rectangle 17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17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>
            <a:off x="3211642" y="3542677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83" name="Group 182"/>
            <p:cNvGrpSpPr/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84" name="Rectangle 183"/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184"/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7" name="Rectangle 181"/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Rectangle 181"/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3374573" y="4483522"/>
            <a:ext cx="5620868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Link-layer </a:t>
            </a:r>
            <a:r>
              <a:rPr lang="en-US" dirty="0"/>
              <a:t>protocol transfers datagram [H</a:t>
            </a:r>
            <a:r>
              <a:rPr lang="en-US" baseline="-25000" dirty="0"/>
              <a:t>n</a:t>
            </a:r>
            <a:r>
              <a:rPr lang="en-US" dirty="0"/>
              <a:t>| [H</a:t>
            </a:r>
            <a:r>
              <a:rPr lang="en-US" baseline="-25000" dirty="0"/>
              <a:t>t</a:t>
            </a:r>
            <a:r>
              <a:rPr lang="en-US" dirty="0"/>
              <a:t> |M] from </a:t>
            </a:r>
            <a:r>
              <a:rPr lang="en-US" i="1" dirty="0"/>
              <a:t>host </a:t>
            </a:r>
            <a:r>
              <a:rPr lang="en-US" dirty="0"/>
              <a:t>to neighboring host, using network-layer services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26725" y="4169060"/>
            <a:ext cx="5651292" cy="374226"/>
            <a:chOff x="3226725" y="4169060"/>
            <a:chExt cx="5651292" cy="374226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062983" y="4169060"/>
              <a:ext cx="1518637" cy="374226"/>
              <a:chOff x="5062983" y="4252185"/>
              <a:chExt cx="1518637" cy="37422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2" name="Group 182"/>
              <p:cNvGrpSpPr/>
              <p:nvPr/>
            </p:nvGrpSpPr>
            <p:grpSpPr bwMode="auto"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100" name="Rectangle 183"/>
                <p:cNvSpPr>
                  <a:spLocks noChangeArrowheads="1"/>
                </p:cNvSpPr>
                <p:nvPr/>
              </p:nvSpPr>
              <p:spPr bwMode="auto"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Rectangle 184"/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Rectangle 181"/>
              <p:cNvSpPr>
                <a:spLocks noChangeArrowheads="1"/>
              </p:cNvSpPr>
              <p:nvPr/>
            </p:nvSpPr>
            <p:spPr bwMode="auto">
              <a:xfrm>
                <a:off x="5696012" y="4295113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4" name="Rectangle 181"/>
              <p:cNvSpPr>
                <a:spLocks noChangeArrowheads="1"/>
              </p:cNvSpPr>
              <p:nvPr/>
            </p:nvSpPr>
            <p:spPr bwMode="auto">
              <a:xfrm>
                <a:off x="5433708" y="427777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6001149" y="4312021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5720650" y="4310309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ectangle 181"/>
              <p:cNvSpPr>
                <a:spLocks noChangeArrowheads="1"/>
              </p:cNvSpPr>
              <p:nvPr/>
            </p:nvSpPr>
            <p:spPr bwMode="auto">
              <a:xfrm>
                <a:off x="5149178" y="4281528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5418102" y="4309558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Arrow Connector 105"/>
          <p:cNvCxnSpPr/>
          <p:nvPr/>
        </p:nvCxnSpPr>
        <p:spPr>
          <a:xfrm>
            <a:off x="3594027" y="-1079199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738557" y="-1302377"/>
            <a:ext cx="1210365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5801010" y="-1261269"/>
            <a:ext cx="1058375" cy="307296"/>
            <a:chOff x="5509436" y="3287899"/>
            <a:chExt cx="1058375" cy="307296"/>
          </a:xfrm>
        </p:grpSpPr>
        <p:grpSp>
          <p:nvGrpSpPr>
            <p:cNvPr id="110" name="Group 182"/>
            <p:cNvGrpSpPr/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116" name="Rectangle 183"/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184"/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1" name="Rectangle 181"/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3" name="Rectangle 181"/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3359490" y="3649479"/>
            <a:ext cx="5734634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Network-layer </a:t>
            </a:r>
            <a:r>
              <a:rPr lang="en-US" dirty="0"/>
              <a:t>protocol transfers transport-layer segment [H</a:t>
            </a:r>
            <a:r>
              <a:rPr lang="en-US" baseline="-25000" dirty="0"/>
              <a:t>t</a:t>
            </a:r>
            <a:r>
              <a:rPr lang="en-US" dirty="0"/>
              <a:t> | M] from one </a:t>
            </a:r>
            <a:r>
              <a:rPr lang="en-US" i="1" dirty="0"/>
              <a:t>host</a:t>
            </a:r>
            <a:r>
              <a:rPr lang="en-US" dirty="0"/>
              <a:t> to another, using link layer services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02" grpId="0"/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8"/>
          <p:cNvSpPr/>
          <p:nvPr/>
        </p:nvSpPr>
        <p:spPr bwMode="auto">
          <a:xfrm>
            <a:off x="3548141" y="1573968"/>
            <a:ext cx="4992" cy="3104606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-1" fmla="*/ 0 w 8459"/>
              <a:gd name="connsiteY0-2" fmla="*/ 0 h 10000"/>
              <a:gd name="connsiteX1-3" fmla="*/ 10 w 8459"/>
              <a:gd name="connsiteY1-4" fmla="*/ 8378 h 10000"/>
              <a:gd name="connsiteX2-5" fmla="*/ 1961 w 8459"/>
              <a:gd name="connsiteY2-6" fmla="*/ 9961 h 10000"/>
              <a:gd name="connsiteX3-7" fmla="*/ 8459 w 8459"/>
              <a:gd name="connsiteY3-8" fmla="*/ 10000 h 10000"/>
              <a:gd name="connsiteX0-9" fmla="*/ 0 w 2318"/>
              <a:gd name="connsiteY0-10" fmla="*/ 0 h 9961"/>
              <a:gd name="connsiteX1-11" fmla="*/ 12 w 2318"/>
              <a:gd name="connsiteY1-12" fmla="*/ 8378 h 9961"/>
              <a:gd name="connsiteX2-13" fmla="*/ 2318 w 2318"/>
              <a:gd name="connsiteY2-14" fmla="*/ 9961 h 9961"/>
              <a:gd name="connsiteX0-15" fmla="*/ 0 w 52"/>
              <a:gd name="connsiteY0-16" fmla="*/ 0 h 8411"/>
              <a:gd name="connsiteX1-17" fmla="*/ 52 w 52"/>
              <a:gd name="connsiteY1-18" fmla="*/ 8411 h 84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2" h="8411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w="44450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10"/>
          <p:cNvSpPr/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Services, Layering and Encapsulation</a:t>
            </a:r>
            <a:endParaRPr lang="en-US" sz="4400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Freeform 10"/>
          <p:cNvSpPr/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/>
          <p:cNvGrpSpPr/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/>
          <p:cNvGrpSpPr/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/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85"/>
          <p:cNvGrpSpPr/>
          <p:nvPr/>
        </p:nvGrpSpPr>
        <p:grpSpPr bwMode="auto">
          <a:xfrm>
            <a:off x="5722130" y="2556920"/>
            <a:ext cx="908050" cy="301625"/>
            <a:chOff x="1848" y="2046"/>
            <a:chExt cx="572" cy="190"/>
          </a:xfrm>
        </p:grpSpPr>
        <p:grpSp>
          <p:nvGrpSpPr>
            <p:cNvPr id="134" name="Group 179"/>
            <p:cNvGrpSpPr/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/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81"/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5" name="Group 182"/>
            <p:cNvGrpSpPr/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/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6" name="Group 175"/>
          <p:cNvGrpSpPr/>
          <p:nvPr/>
        </p:nvGrpSpPr>
        <p:grpSpPr bwMode="auto">
          <a:xfrm>
            <a:off x="5937404" y="1548324"/>
            <a:ext cx="679450" cy="301625"/>
            <a:chOff x="780" y="1553"/>
            <a:chExt cx="428" cy="190"/>
          </a:xfrm>
        </p:grpSpPr>
        <p:sp>
          <p:nvSpPr>
            <p:cNvPr id="97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8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83" name="Group 182"/>
            <p:cNvGrpSpPr/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84" name="Rectangle 183"/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184"/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7" name="Rectangle 181"/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Rectangle 181"/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119" name="Freeform 118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avLst/>
              <a:gdLst>
                <a:gd name="connsiteX0" fmla="*/ 1822537 w 1822537"/>
                <a:gd name="connsiteY0" fmla="*/ 3263030 h 3263030"/>
                <a:gd name="connsiteX1" fmla="*/ 6263 w 1822537"/>
                <a:gd name="connsiteY1" fmla="*/ 2743200 h 3263030"/>
                <a:gd name="connsiteX2" fmla="*/ 0 w 1822537"/>
                <a:gd name="connsiteY2" fmla="*/ 0 h 32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2537" h="3263030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7693325" y="4109064"/>
              <a:ext cx="1381126" cy="307296"/>
              <a:chOff x="6216702" y="5386777"/>
              <a:chExt cx="1381126" cy="307296"/>
            </a:xfrm>
          </p:grpSpPr>
          <p:grpSp>
            <p:nvGrpSpPr>
              <p:cNvPr id="122" name="Group 182"/>
              <p:cNvGrpSpPr/>
              <p:nvPr/>
            </p:nvGrpSpPr>
            <p:grpSpPr bwMode="auto"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130" name="Rectangle 183"/>
                <p:cNvSpPr>
                  <a:spLocks noChangeArrowheads="1"/>
                </p:cNvSpPr>
                <p:nvPr/>
              </p:nvSpPr>
              <p:spPr bwMode="auto"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Rectangle 184"/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3" name="Rectangle 181"/>
              <p:cNvSpPr>
                <a:spLocks noChangeArrowheads="1"/>
              </p:cNvSpPr>
              <p:nvPr/>
            </p:nvSpPr>
            <p:spPr bwMode="auto"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tangle 181"/>
              <p:cNvSpPr>
                <a:spLocks noChangeArrowheads="1"/>
              </p:cNvSpPr>
              <p:nvPr/>
            </p:nvSpPr>
            <p:spPr bwMode="auto"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7106894" y="542102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6826395" y="5419311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ectangle 181"/>
              <p:cNvSpPr>
                <a:spLocks noChangeArrowheads="1"/>
              </p:cNvSpPr>
              <p:nvPr/>
            </p:nvSpPr>
            <p:spPr bwMode="auto"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129" name="Straight Connector 128"/>
              <p:cNvCxnSpPr/>
              <p:nvPr/>
            </p:nvCxnSpPr>
            <p:spPr>
              <a:xfrm>
                <a:off x="6505708" y="5419900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140" name="Group 182"/>
              <p:cNvGrpSpPr/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147" name="Rectangle 183"/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Rectangle 184"/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1" name="Rectangle 181"/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81"/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155" name="Group 179"/>
              <p:cNvGrpSpPr/>
              <p:nvPr/>
            </p:nvGrpSpPr>
            <p:grpSpPr bwMode="auto"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159" name="Rectangle 180"/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Rectangle 181"/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H</a:t>
                  </a:r>
                  <a:r>
                    <a:rPr kumimoji="0" lang="en-US" altLang="en-US" sz="18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t</a:t>
                  </a:r>
                  <a:endPara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Group 182"/>
              <p:cNvGrpSpPr/>
              <p:nvPr/>
            </p:nvGrpSpPr>
            <p:grpSpPr bwMode="auto"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157" name="Rectangle 183"/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Rectangle 184"/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2" name="Group 175"/>
            <p:cNvGrpSpPr/>
            <p:nvPr/>
          </p:nvGrpSpPr>
          <p:grpSpPr bwMode="auto"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163" name="Rectangle 17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7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5" name="Freeform 8"/>
          <p:cNvSpPr/>
          <p:nvPr/>
        </p:nvSpPr>
        <p:spPr bwMode="auto">
          <a:xfrm>
            <a:off x="3570599" y="4675377"/>
            <a:ext cx="4136844" cy="601045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-1" fmla="*/ 0 w 8459"/>
              <a:gd name="connsiteY0-2" fmla="*/ 0 h 10000"/>
              <a:gd name="connsiteX1-3" fmla="*/ 10 w 8459"/>
              <a:gd name="connsiteY1-4" fmla="*/ 8378 h 10000"/>
              <a:gd name="connsiteX2-5" fmla="*/ 1961 w 8459"/>
              <a:gd name="connsiteY2-6" fmla="*/ 9961 h 10000"/>
              <a:gd name="connsiteX3-7" fmla="*/ 8459 w 8459"/>
              <a:gd name="connsiteY3-8" fmla="*/ 10000 h 10000"/>
              <a:gd name="connsiteX0-9" fmla="*/ 0 w 9988"/>
              <a:gd name="connsiteY0-10" fmla="*/ 0 h 1622"/>
              <a:gd name="connsiteX1-11" fmla="*/ 2306 w 9988"/>
              <a:gd name="connsiteY1-12" fmla="*/ 1583 h 1622"/>
              <a:gd name="connsiteX2-13" fmla="*/ 9988 w 9988"/>
              <a:gd name="connsiteY2-14" fmla="*/ 1622 h 16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988" h="1622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186222" y="2137612"/>
            <a:ext cx="1079388" cy="1910319"/>
            <a:chOff x="3186222" y="2137612"/>
            <a:chExt cx="1079388" cy="1910319"/>
          </a:xfrm>
        </p:grpSpPr>
        <p:sp>
          <p:nvSpPr>
            <p:cNvPr id="10" name="TextBox 9"/>
            <p:cNvSpPr txBox="1"/>
            <p:nvPr/>
          </p:nvSpPr>
          <p:spPr>
            <a:xfrm>
              <a:off x="3186222" y="2137612"/>
              <a:ext cx="99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message</a:t>
              </a:r>
              <a:endParaRPr 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92100" y="2974156"/>
              <a:ext cx="995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</a:t>
              </a:r>
              <a:endParaRPr lang="en-US" dirty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186532" y="3678599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datagram</a:t>
              </a:r>
              <a:endParaRPr lang="en-US" dirty="0"/>
            </a:p>
          </p:txBody>
        </p:sp>
      </p:grpSp>
      <p:sp>
        <p:nvSpPr>
          <p:cNvPr id="201" name="TextBox 200"/>
          <p:cNvSpPr txBox="1"/>
          <p:nvPr/>
        </p:nvSpPr>
        <p:spPr>
          <a:xfrm>
            <a:off x="3188967" y="4455188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44294" y="4194650"/>
            <a:ext cx="1347789" cy="307296"/>
            <a:chOff x="5144294" y="4194650"/>
            <a:chExt cx="1347789" cy="307296"/>
          </a:xfrm>
        </p:grpSpPr>
        <p:grpSp>
          <p:nvGrpSpPr>
            <p:cNvPr id="210" name="Group 182"/>
            <p:cNvGrpSpPr/>
            <p:nvPr/>
          </p:nvGrpSpPr>
          <p:grpSpPr bwMode="auto">
            <a:xfrm>
              <a:off x="5144294" y="4200321"/>
              <a:ext cx="1347789" cy="301625"/>
              <a:chOff x="286" y="1531"/>
              <a:chExt cx="849" cy="190"/>
            </a:xfrm>
          </p:grpSpPr>
          <p:sp>
            <p:nvSpPr>
              <p:cNvPr id="226" name="Rectangle 183"/>
              <p:cNvSpPr>
                <a:spLocks noChangeArrowheads="1"/>
              </p:cNvSpPr>
              <p:nvPr/>
            </p:nvSpPr>
            <p:spPr bwMode="auto">
              <a:xfrm>
                <a:off x="286" y="1549"/>
                <a:ext cx="849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27" name="Rectangle 184"/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1" name="Rectangle 181"/>
            <p:cNvSpPr>
              <a:spLocks noChangeArrowheads="1"/>
            </p:cNvSpPr>
            <p:nvPr/>
          </p:nvSpPr>
          <p:spPr bwMode="auto">
            <a:xfrm>
              <a:off x="5696012" y="4211988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Rectangle 181"/>
            <p:cNvSpPr>
              <a:spLocks noChangeArrowheads="1"/>
            </p:cNvSpPr>
            <p:nvPr/>
          </p:nvSpPr>
          <p:spPr bwMode="auto">
            <a:xfrm>
              <a:off x="5433708" y="4194650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6001149" y="4228896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720650" y="4227184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181"/>
            <p:cNvSpPr>
              <a:spLocks noChangeArrowheads="1"/>
            </p:cNvSpPr>
            <p:nvPr/>
          </p:nvSpPr>
          <p:spPr bwMode="auto">
            <a:xfrm>
              <a:off x="5149178" y="4198403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l</a:t>
              </a:r>
              <a:endPara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25" name="Straight Connector 224"/>
            <p:cNvCxnSpPr/>
            <p:nvPr/>
          </p:nvCxnSpPr>
          <p:spPr>
            <a:xfrm>
              <a:off x="5418102" y="4226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17917 0.010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20157 0.034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8" y="1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22096 0.049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2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0.16224 -0.00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1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65" grpId="0" animBg="1"/>
      <p:bldP spid="201" grpId="0"/>
      <p:bldP spid="20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ISO/OSI reference </a:t>
            </a:r>
            <a:r>
              <a:rPr lang="en-US" altLang="en-US" dirty="0">
                <a:ea typeface="MS PGothic" panose="020B0600070205080204" pitchFamily="34" charset="-128"/>
              </a:rPr>
              <a:t>m</a:t>
            </a:r>
            <a:r>
              <a:rPr lang="en-US" altLang="en-US" sz="4400" dirty="0">
                <a:ea typeface="MS PGothic" panose="020B0600070205080204" pitchFamily="34" charset="-128"/>
              </a:rPr>
              <a:t>odel</a:t>
            </a:r>
            <a:endParaRPr lang="en-US" sz="4400" dirty="0"/>
          </a:p>
        </p:txBody>
      </p:sp>
      <p:sp>
        <p:nvSpPr>
          <p:cNvPr id="17" name="Rectangle 5"/>
          <p:cNvSpPr txBox="1">
            <a:spLocks noChangeArrowheads="1"/>
          </p:cNvSpPr>
          <p:nvPr/>
        </p:nvSpPr>
        <p:spPr>
          <a:xfrm>
            <a:off x="665480" y="1341755"/>
            <a:ext cx="6909435" cy="5130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200" dirty="0">
                <a:ea typeface="MS PGothic" panose="020B0600070205080204" pitchFamily="34" charset="-128"/>
              </a:rPr>
              <a:t>Two layers not found in  Internet protocol stack!</a:t>
            </a:r>
            <a:endParaRPr lang="en-US" altLang="en-US" sz="3200" dirty="0">
              <a:ea typeface="MS PGothic" panose="020B0600070205080204" pitchFamily="34" charset="-128"/>
            </a:endParaRPr>
          </a:p>
          <a:p>
            <a:pPr marL="287655" indent="-287655"/>
            <a:r>
              <a:rPr lang="en-US" altLang="en-US" i="1" dirty="0">
                <a:solidFill>
                  <a:srgbClr val="C00000"/>
                </a:solidFill>
                <a:ea typeface="MS PGothic" panose="020B0600070205080204" pitchFamily="34" charset="-128"/>
              </a:rPr>
              <a:t>presentation:</a:t>
            </a:r>
            <a:r>
              <a:rPr lang="en-US" altLang="en-US" dirty="0">
                <a:solidFill>
                  <a:srgbClr val="C0000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allow applications to interpret meaning of data, e.g., encryption, compression, machine-specific conventions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287655" indent="-287655"/>
            <a:r>
              <a:rPr lang="en-US" altLang="en-US" i="1" dirty="0">
                <a:solidFill>
                  <a:srgbClr val="C00000"/>
                </a:solidFill>
                <a:ea typeface="MS PGothic" panose="020B0600070205080204" pitchFamily="34" charset="-128"/>
              </a:rPr>
              <a:t>session:</a:t>
            </a:r>
            <a:r>
              <a:rPr lang="en-US" altLang="en-US" dirty="0">
                <a:solidFill>
                  <a:srgbClr val="C0000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synchronization, checkpointing, recovery of data exchange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287655" indent="-287655"/>
            <a:r>
              <a:rPr lang="en-US" altLang="en-US" dirty="0">
                <a:ea typeface="MS PGothic" panose="020B0600070205080204" pitchFamily="34" charset="-128"/>
              </a:rPr>
              <a:t>Internet stack “</a:t>
            </a:r>
            <a:r>
              <a:rPr lang="en-US" altLang="ja-JP" dirty="0">
                <a:ea typeface="MS PGothic" panose="020B0600070205080204" pitchFamily="34" charset="-128"/>
              </a:rPr>
              <a:t>missing” these layers!</a:t>
            </a:r>
            <a:endParaRPr lang="en-US" altLang="ja-JP" dirty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en-US" sz="2800" dirty="0">
                <a:ea typeface="Arial" panose="020B0604020202020204" pitchFamily="34" charset="0"/>
              </a:rPr>
              <a:t>these services, </a:t>
            </a:r>
            <a:r>
              <a:rPr lang="en-US" altLang="en-US" sz="2800" i="1" dirty="0">
                <a:ea typeface="Arial" panose="020B0604020202020204" pitchFamily="34" charset="0"/>
              </a:rPr>
              <a:t>if needed,</a:t>
            </a:r>
            <a:r>
              <a:rPr lang="en-US" altLang="en-US" sz="2800" dirty="0">
                <a:ea typeface="Arial" panose="020B0604020202020204" pitchFamily="34" charset="0"/>
              </a:rPr>
              <a:t> must be implemented in application</a:t>
            </a:r>
            <a:endParaRPr lang="en-US" altLang="en-US" sz="2800" dirty="0">
              <a:ea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en-US" sz="2800" dirty="0">
              <a:ea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22241" y="1413668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07941" y="1550193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8465079" y="1721643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en-US" dirty="0"/>
              <a:t>application</a:t>
            </a:r>
            <a:endParaRPr lang="en-US" altLang="en-US" dirty="0"/>
          </a:p>
          <a:p>
            <a:pPr algn="ctr">
              <a:lnSpc>
                <a:spcPct val="70000"/>
              </a:lnSpc>
            </a:pPr>
            <a:endParaRPr lang="en-US" altLang="en-US" dirty="0"/>
          </a:p>
          <a:p>
            <a:pPr algn="ctr">
              <a:lnSpc>
                <a:spcPct val="70000"/>
              </a:lnSpc>
            </a:pPr>
            <a:r>
              <a:rPr lang="en-US" altLang="en-US" dirty="0"/>
              <a:t>presentation</a:t>
            </a:r>
            <a:endParaRPr lang="en-US" altLang="en-US" dirty="0"/>
          </a:p>
          <a:p>
            <a:pPr algn="ctr">
              <a:lnSpc>
                <a:spcPct val="70000"/>
              </a:lnSpc>
            </a:pPr>
            <a:endParaRPr lang="en-US" altLang="en-US" dirty="0"/>
          </a:p>
          <a:p>
            <a:pPr algn="ctr">
              <a:lnSpc>
                <a:spcPct val="70000"/>
              </a:lnSpc>
            </a:pPr>
            <a:r>
              <a:rPr lang="en-US" altLang="en-US" dirty="0"/>
              <a:t>session</a:t>
            </a:r>
            <a:endParaRPr lang="en-US" altLang="en-US" dirty="0"/>
          </a:p>
          <a:p>
            <a:pPr algn="ctr">
              <a:lnSpc>
                <a:spcPct val="70000"/>
              </a:lnSpc>
            </a:pPr>
            <a:endParaRPr lang="en-US" altLang="en-US" dirty="0"/>
          </a:p>
          <a:p>
            <a:pPr algn="ctr">
              <a:lnSpc>
                <a:spcPct val="70000"/>
              </a:lnSpc>
            </a:pPr>
            <a:r>
              <a:rPr lang="en-US" altLang="en-US" dirty="0"/>
              <a:t>transport</a:t>
            </a:r>
            <a:endParaRPr lang="en-US" altLang="en-US" dirty="0"/>
          </a:p>
          <a:p>
            <a:pPr algn="ctr">
              <a:lnSpc>
                <a:spcPct val="70000"/>
              </a:lnSpc>
            </a:pPr>
            <a:endParaRPr lang="en-US" altLang="en-US" dirty="0"/>
          </a:p>
          <a:p>
            <a:pPr algn="ctr">
              <a:lnSpc>
                <a:spcPct val="70000"/>
              </a:lnSpc>
            </a:pPr>
            <a:r>
              <a:rPr lang="en-US" altLang="en-US" dirty="0"/>
              <a:t>network</a:t>
            </a:r>
            <a:endParaRPr lang="en-US" altLang="en-US" dirty="0"/>
          </a:p>
          <a:p>
            <a:pPr algn="ctr">
              <a:lnSpc>
                <a:spcPct val="70000"/>
              </a:lnSpc>
            </a:pPr>
            <a:endParaRPr lang="en-US" altLang="en-US" dirty="0"/>
          </a:p>
          <a:p>
            <a:pPr algn="ctr">
              <a:lnSpc>
                <a:spcPct val="70000"/>
              </a:lnSpc>
            </a:pPr>
            <a:r>
              <a:rPr lang="en-US" altLang="en-US" dirty="0"/>
              <a:t>link</a:t>
            </a:r>
            <a:endParaRPr lang="en-US" altLang="en-US" dirty="0"/>
          </a:p>
          <a:p>
            <a:pPr algn="ctr">
              <a:lnSpc>
                <a:spcPct val="70000"/>
              </a:lnSpc>
            </a:pPr>
            <a:endParaRPr lang="en-US" altLang="en-US" dirty="0"/>
          </a:p>
          <a:p>
            <a:pPr algn="ctr">
              <a:lnSpc>
                <a:spcPct val="70000"/>
              </a:lnSpc>
            </a:pPr>
            <a:r>
              <a:rPr lang="en-US" altLang="en-US" dirty="0"/>
              <a:t>physical</a:t>
            </a:r>
            <a:endParaRPr lang="en-US" altLang="en-US" dirty="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487304" y="2142331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8501591" y="311864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8501591" y="365839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8503179" y="467439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8487304" y="419179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8485716" y="266144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46534" y="5352939"/>
            <a:ext cx="246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seven layer OSI/ISO </a:t>
            </a:r>
            <a:endParaRPr lang="en-US" dirty="0"/>
          </a:p>
          <a:p>
            <a:pPr algn="ctr"/>
            <a:r>
              <a:rPr lang="en-US" dirty="0"/>
              <a:t>reference model</a:t>
            </a:r>
            <a:endParaRPr 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246745" y="1341755"/>
            <a:ext cx="2466340" cy="1776730"/>
          </a:xfrm>
          <a:prstGeom prst="roundRect">
            <a:avLst/>
          </a:prstGeom>
          <a:solidFill>
            <a:schemeClr val="accent4">
              <a:alpha val="3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kumimoji="1" lang="en-US" altLang="zh-SG" dirty="0"/>
              <a:t>Wireshark – Getting started !</a:t>
            </a:r>
            <a:endParaRPr lang="en-US" sz="4400" dirty="0"/>
          </a:p>
        </p:txBody>
      </p:sp>
      <p:grpSp>
        <p:nvGrpSpPr>
          <p:cNvPr id="9" name="Group 8"/>
          <p:cNvGrpSpPr/>
          <p:nvPr/>
        </p:nvGrpSpPr>
        <p:grpSpPr bwMode="auto">
          <a:xfrm>
            <a:off x="3064933" y="1243719"/>
            <a:ext cx="5643563" cy="4216400"/>
            <a:chOff x="824874" y="353539"/>
            <a:chExt cx="5643193" cy="4216279"/>
          </a:xfrm>
        </p:grpSpPr>
        <p:sp>
          <p:nvSpPr>
            <p:cNvPr id="10" name="Freeform 9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-1" fmla="*/ 26187 w 458265"/>
                <a:gd name="connsiteY0-2" fmla="*/ 4203185 h 4216279"/>
                <a:gd name="connsiteX1-3" fmla="*/ 445171 w 458265"/>
                <a:gd name="connsiteY1-4" fmla="*/ 3430637 h 4216279"/>
                <a:gd name="connsiteX2-5" fmla="*/ 458265 w 458265"/>
                <a:gd name="connsiteY2-6" fmla="*/ 0 h 4216279"/>
                <a:gd name="connsiteX3-7" fmla="*/ 0 w 458265"/>
                <a:gd name="connsiteY3-8" fmla="*/ 4216279 h 4216279"/>
                <a:gd name="connsiteX0-9" fmla="*/ 0 w 432078"/>
                <a:gd name="connsiteY0-10" fmla="*/ 4203185 h 4203185"/>
                <a:gd name="connsiteX1-11" fmla="*/ 418984 w 432078"/>
                <a:gd name="connsiteY1-12" fmla="*/ 3430637 h 4203185"/>
                <a:gd name="connsiteX2-13" fmla="*/ 432078 w 432078"/>
                <a:gd name="connsiteY2-14" fmla="*/ 0 h 4203185"/>
                <a:gd name="connsiteX3-15" fmla="*/ 13093 w 432078"/>
                <a:gd name="connsiteY3-16" fmla="*/ 4203185 h 4203185"/>
                <a:gd name="connsiteX0-17" fmla="*/ 0 w 432078"/>
                <a:gd name="connsiteY0-18" fmla="*/ 4203185 h 4203185"/>
                <a:gd name="connsiteX1-19" fmla="*/ 418984 w 432078"/>
                <a:gd name="connsiteY1-20" fmla="*/ 3430637 h 4203185"/>
                <a:gd name="connsiteX2-21" fmla="*/ 432078 w 432078"/>
                <a:gd name="connsiteY2-22" fmla="*/ 0 h 4203185"/>
                <a:gd name="connsiteX3-23" fmla="*/ 13093 w 432078"/>
                <a:gd name="connsiteY3-24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" panose="020B0604020202020204" pitchFamily="34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panose="020B0604020202020204" pitchFamily="34" charset="0"/>
                <a:ea typeface="MS PGothic" charset="0"/>
                <a:cs typeface="MS PGothic" charset="0"/>
              </a:endParaRPr>
            </a:p>
          </p:txBody>
        </p:sp>
      </p:grpSp>
      <p:pic>
        <p:nvPicPr>
          <p:cNvPr id="12" name="Picture 12" descr="segment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46" y="5618869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0" descr="access_point_stylized_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596" y="4666369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ether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9358" y="5012444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ether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08" y="5015619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0" descr="ether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02258" y="5034669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 bwMode="auto">
          <a:xfrm>
            <a:off x="6351058" y="1607256"/>
            <a:ext cx="2327275" cy="3171825"/>
            <a:chOff x="4556452" y="1162095"/>
            <a:chExt cx="2326213" cy="3172030"/>
          </a:xfrm>
        </p:grpSpPr>
        <p:cxnSp>
          <p:nvCxnSpPr>
            <p:cNvPr id="19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0" name="Group 31"/>
            <p:cNvGrpSpPr/>
            <p:nvPr/>
          </p:nvGrpSpPr>
          <p:grpSpPr bwMode="auto"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" name="TextBox 26"/>
              <p:cNvSpPr txBox="1">
                <a:spLocks noChangeArrowheads="1"/>
              </p:cNvSpPr>
              <p:nvPr/>
            </p:nvSpPr>
            <p:spPr bwMode="auto"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en-US" sz="1600" dirty="0"/>
                  <a:t>Transport</a:t>
                </a:r>
                <a:r>
                  <a:rPr lang="en-US" altLang="en-US" sz="1400" dirty="0"/>
                  <a:t> (TCP/UDP)</a:t>
                </a:r>
                <a:endParaRPr lang="en-US" altLang="en-US" sz="1400" dirty="0"/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 dirty="0"/>
                  <a:t>Network</a:t>
                </a:r>
                <a:r>
                  <a:rPr lang="en-US" altLang="en-US" sz="1400" dirty="0"/>
                  <a:t> (IP)</a:t>
                </a:r>
                <a:endParaRPr lang="en-US" altLang="en-US" sz="1400" dirty="0"/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 dirty="0"/>
                  <a:t>Link</a:t>
                </a:r>
                <a:r>
                  <a:rPr lang="en-US" altLang="en-US" sz="1400" dirty="0"/>
                  <a:t> (Ethernet)</a:t>
                </a:r>
                <a:endParaRPr lang="en-US" altLang="en-US" sz="1400" dirty="0"/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 dirty="0"/>
                  <a:t>Physical</a:t>
                </a:r>
                <a:endParaRPr lang="en-US" altLang="en-US" sz="1600" dirty="0"/>
              </a:p>
            </p:txBody>
          </p:sp>
          <p:cxnSp>
            <p:nvCxnSpPr>
              <p:cNvPr id="29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1" name="Group 35"/>
            <p:cNvGrpSpPr/>
            <p:nvPr/>
          </p:nvGrpSpPr>
          <p:grpSpPr bwMode="auto">
            <a:xfrm>
              <a:off x="4811526" y="1162095"/>
              <a:ext cx="1529986" cy="1021335"/>
              <a:chOff x="4130677" y="5836665"/>
              <a:chExt cx="1529986" cy="102133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6" name="TextBox 34"/>
              <p:cNvSpPr txBox="1">
                <a:spLocks noChangeArrowheads="1"/>
              </p:cNvSpPr>
              <p:nvPr/>
            </p:nvSpPr>
            <p:spPr bwMode="auto"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 dirty="0"/>
                  <a:t>application</a:t>
                </a:r>
                <a:endParaRPr lang="en-US" altLang="en-US" sz="1600" dirty="0"/>
              </a:p>
              <a:p>
                <a:pPr algn="ctr"/>
                <a:r>
                  <a:rPr lang="en-US" altLang="en-US" sz="1600" dirty="0"/>
                  <a:t>(www browser, </a:t>
                </a:r>
                <a:endParaRPr lang="en-US" altLang="en-US" sz="1600" dirty="0"/>
              </a:p>
              <a:p>
                <a:pPr algn="ctr"/>
                <a:r>
                  <a:rPr lang="en-US" altLang="en-US" sz="1600" dirty="0"/>
                  <a:t>email client</a:t>
                </a:r>
                <a:r>
                  <a:rPr lang="en-US" altLang="en-US" sz="2000" dirty="0"/>
                  <a:t>)</a:t>
                </a:r>
                <a:endParaRPr lang="en-US" altLang="en-US" sz="2000" dirty="0"/>
              </a:p>
            </p:txBody>
          </p:sp>
        </p:grpSp>
        <p:cxnSp>
          <p:nvCxnSpPr>
            <p:cNvPr id="22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/>
                <a:t>application</a:t>
              </a:r>
              <a:endParaRPr lang="en-US" altLang="en-US" sz="1400" dirty="0"/>
            </a:p>
          </p:txBody>
        </p:sp>
        <p:sp>
          <p:nvSpPr>
            <p:cNvPr id="24" name="TextBox 39"/>
            <p:cNvSpPr txBox="1">
              <a:spLocks noChangeArrowheads="1"/>
            </p:cNvSpPr>
            <p:nvPr/>
          </p:nvSpPr>
          <p:spPr bwMode="auto"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dirty="0"/>
                <a:t>OS</a:t>
              </a:r>
              <a:endParaRPr lang="en-US" altLang="en-US" sz="1400" dirty="0"/>
            </a:p>
          </p:txBody>
        </p:sp>
      </p:grpSp>
      <p:grpSp>
        <p:nvGrpSpPr>
          <p:cNvPr id="32" name="Group 31"/>
          <p:cNvGrpSpPr/>
          <p:nvPr/>
        </p:nvGrpSpPr>
        <p:grpSpPr bwMode="auto">
          <a:xfrm>
            <a:off x="3571346" y="1323094"/>
            <a:ext cx="2925231" cy="3168113"/>
            <a:chOff x="1775964" y="877299"/>
            <a:chExt cx="2925206" cy="3168757"/>
          </a:xfrm>
        </p:grpSpPr>
        <p:grpSp>
          <p:nvGrpSpPr>
            <p:cNvPr id="33" name="Group 44"/>
            <p:cNvGrpSpPr/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38" name="Group 22"/>
              <p:cNvGrpSpPr/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44" name="Rectangle 4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rou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5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151788" y="4275642"/>
                  <a:ext cx="1197377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 dirty="0"/>
                    <a:t>packet</a:t>
                  </a:r>
                  <a:endParaRPr lang="en-US" altLang="en-US" sz="2000" dirty="0"/>
                </a:p>
                <a:p>
                  <a:pPr algn="ctr"/>
                  <a:r>
                    <a:rPr lang="en-US" altLang="en-US" sz="2000" dirty="0"/>
                    <a:t>capture</a:t>
                  </a:r>
                  <a:endParaRPr lang="en-US" altLang="en-US" sz="2000" dirty="0"/>
                </a:p>
                <a:p>
                  <a:pPr algn="ctr"/>
                  <a:r>
                    <a:rPr lang="en-US" altLang="en-US" sz="2000" dirty="0"/>
                    <a:t>(pcap)</a:t>
                  </a:r>
                  <a:endParaRPr lang="en-US" altLang="en-US" sz="2000" dirty="0"/>
                </a:p>
              </p:txBody>
            </p:sp>
          </p:grpSp>
          <p:grpSp>
            <p:nvGrpSpPr>
              <p:cNvPr id="39" name="Group 23"/>
              <p:cNvGrpSpPr/>
              <p:nvPr/>
            </p:nvGrpSpPr>
            <p:grpSpPr bwMode="auto">
              <a:xfrm>
                <a:off x="1773794" y="863478"/>
                <a:ext cx="1296233" cy="707886"/>
                <a:chOff x="865524" y="5161570"/>
                <a:chExt cx="1296233" cy="707886"/>
              </a:xfrm>
            </p:grpSpPr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rou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 dirty="0"/>
                    <a:t>packet</a:t>
                  </a:r>
                  <a:endParaRPr lang="en-US" altLang="en-US" sz="2000" dirty="0"/>
                </a:p>
                <a:p>
                  <a:pPr algn="ctr"/>
                  <a:r>
                    <a:rPr lang="en-US" altLang="en-US" sz="2000" dirty="0"/>
                    <a:t>analyzer</a:t>
                  </a:r>
                  <a:endParaRPr lang="en-US" altLang="en-US" sz="2000" dirty="0"/>
                </a:p>
              </p:txBody>
            </p:sp>
          </p:grpSp>
          <p:sp>
            <p:nvSpPr>
              <p:cNvPr id="40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noFill/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pic>
            <p:nvPicPr>
              <p:cNvPr id="41" name="Picture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4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noFill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noFill/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56"/>
            <p:cNvSpPr txBox="1">
              <a:spLocks noChangeArrowheads="1"/>
            </p:cNvSpPr>
            <p:nvPr/>
          </p:nvSpPr>
          <p:spPr bwMode="auto">
            <a:xfrm>
              <a:off x="3404194" y="3242589"/>
              <a:ext cx="1296976" cy="64646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dirty="0"/>
                <a:t>copy of all Ethernet frames sent/received</a:t>
              </a:r>
              <a:endParaRPr lang="en-US" altLang="en-US" sz="1200" dirty="0"/>
            </a:p>
          </p:txBody>
        </p:sp>
        <p:cxnSp>
          <p:nvCxnSpPr>
            <p:cNvPr id="37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noFill/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Group 48"/>
          <p:cNvGrpSpPr/>
          <p:nvPr/>
        </p:nvGrpSpPr>
        <p:grpSpPr bwMode="auto">
          <a:xfrm>
            <a:off x="1570775" y="4516591"/>
            <a:ext cx="1562100" cy="1511300"/>
            <a:chOff x="-44" y="1473"/>
            <a:chExt cx="981" cy="1105"/>
          </a:xfrm>
        </p:grpSpPr>
        <p:pic>
          <p:nvPicPr>
            <p:cNvPr id="47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50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Packet sniffer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06100" cy="4351338"/>
          </a:xfrm>
        </p:spPr>
        <p:txBody>
          <a:bodyPr/>
          <a:lstStyle/>
          <a:p>
            <a:pPr algn="just"/>
            <a:r>
              <a:rPr kumimoji="1" lang="en-SG" altLang="zh-SG" dirty="0"/>
              <a:t>The basic tool for </a:t>
            </a:r>
            <a:r>
              <a:rPr kumimoji="1" lang="en-SG" altLang="zh-SG" dirty="0">
                <a:solidFill>
                  <a:srgbClr val="FF0000"/>
                </a:solidFill>
              </a:rPr>
              <a:t>observing</a:t>
            </a:r>
            <a:r>
              <a:rPr kumimoji="1" lang="en-SG" altLang="zh-SG" dirty="0"/>
              <a:t> the messages exchanged between executing </a:t>
            </a:r>
            <a:r>
              <a:rPr kumimoji="1" lang="en-SG" altLang="zh-SG" dirty="0">
                <a:solidFill>
                  <a:srgbClr val="FF0000"/>
                </a:solidFill>
              </a:rPr>
              <a:t>protocol</a:t>
            </a:r>
            <a:r>
              <a:rPr kumimoji="1" lang="en-SG" altLang="zh-SG" dirty="0"/>
              <a:t> entities is called a packet sniffer. A packet sniffer captures (“sniffs”) messages being sent/received from/by your computer.</a:t>
            </a:r>
            <a:endParaRPr kumimoji="1" lang="zh-SG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4957" y="3274810"/>
            <a:ext cx="7876835" cy="320980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 Two modules of packet sniffer</a:t>
            </a:r>
            <a:endParaRPr kumimoji="1" lang="en-US" altLang="zh-SG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71860" cy="4351338"/>
          </a:xfrm>
        </p:spPr>
        <p:txBody>
          <a:bodyPr/>
          <a:lstStyle/>
          <a:p>
            <a:pPr algn="just"/>
            <a:r>
              <a:rPr kumimoji="1" lang="en-US" altLang="zh-SG" b="1" dirty="0">
                <a:solidFill>
                  <a:srgbClr val="FF0000"/>
                </a:solidFill>
              </a:rPr>
              <a:t>Packet capture module</a:t>
            </a:r>
            <a:r>
              <a:rPr kumimoji="1" lang="en-US" altLang="zh-SG" dirty="0">
                <a:solidFill>
                  <a:srgbClr val="FF0000"/>
                </a:solidFill>
              </a:rPr>
              <a:t>: </a:t>
            </a:r>
            <a:r>
              <a:rPr kumimoji="1" lang="en-US" altLang="zh-SG" dirty="0"/>
              <a:t>capturing all link-layer frames thus gives you all messages sent/received across the monitored link from/by all protocols and applications executing in your computer.</a:t>
            </a:r>
            <a:endParaRPr kumimoji="1" lang="zh-SG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710" y="3415072"/>
            <a:ext cx="7574280" cy="307780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400550" y="5075714"/>
            <a:ext cx="1485900" cy="5707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 </a:t>
            </a:r>
            <a:r>
              <a:rPr kumimoji="1" lang="en-US" altLang="zh-SG" dirty="0">
                <a:sym typeface="+mn-ea"/>
              </a:rPr>
              <a:t>Two modules of packet sniffer</a:t>
            </a:r>
            <a:endParaRPr kumimoji="1" lang="en-US" altLang="zh-SG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71860" cy="4351338"/>
          </a:xfrm>
        </p:spPr>
        <p:txBody>
          <a:bodyPr/>
          <a:lstStyle/>
          <a:p>
            <a:pPr algn="just"/>
            <a:r>
              <a:rPr kumimoji="1" lang="en-US" altLang="zh-SG" b="1" dirty="0">
                <a:solidFill>
                  <a:srgbClr val="FF0000"/>
                </a:solidFill>
              </a:rPr>
              <a:t>Packet analyzer module</a:t>
            </a:r>
            <a:r>
              <a:rPr kumimoji="1" lang="en-US" altLang="zh-SG" dirty="0">
                <a:solidFill>
                  <a:srgbClr val="FF0000"/>
                </a:solidFill>
              </a:rPr>
              <a:t>: </a:t>
            </a:r>
            <a:r>
              <a:rPr kumimoji="1" lang="en-US" altLang="zh-SG" dirty="0"/>
              <a:t>displays the contents of all fields within a protocol message. In order to do so, the packet analyzer must “understand” the structure of all messages exchanged by protocols.</a:t>
            </a:r>
            <a:endParaRPr kumimoji="1" lang="zh-SG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710" y="3415072"/>
            <a:ext cx="7574280" cy="307780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400550" y="4001294"/>
            <a:ext cx="1485900" cy="5707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/>
              <a:t> Wireshark packet sniffer</a:t>
            </a:r>
            <a:endParaRPr kumimoji="1" lang="en-US" altLang="zh-SG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71860" cy="1612900"/>
          </a:xfrm>
        </p:spPr>
        <p:txBody>
          <a:bodyPr>
            <a:normAutofit lnSpcReduction="10000"/>
          </a:bodyPr>
          <a:lstStyle/>
          <a:p>
            <a:pPr algn="just"/>
            <a:r>
              <a:rPr kumimoji="1" lang="en-SG" altLang="zh-SG" dirty="0"/>
              <a:t>Wireshark is a free network protocol </a:t>
            </a:r>
            <a:r>
              <a:rPr kumimoji="1" lang="en-SG" altLang="zh-SG" dirty="0" err="1"/>
              <a:t>analyzer</a:t>
            </a:r>
            <a:r>
              <a:rPr kumimoji="1" lang="en-SG" altLang="zh-SG" dirty="0"/>
              <a:t> that runs on Windows, Mac, and Linux/Unix computers: </a:t>
            </a:r>
            <a:r>
              <a:rPr kumimoji="1" lang="en-US" altLang="zh-SG" dirty="0">
                <a:hlinkClick r:id="rId1"/>
              </a:rPr>
              <a:t>http://www.wireshark.org/</a:t>
            </a:r>
            <a:r>
              <a:rPr kumimoji="1" lang="en-US" altLang="zh-SG" dirty="0"/>
              <a:t> </a:t>
            </a:r>
            <a:r>
              <a:rPr kumimoji="1" lang="en-US" altLang="zh-SG" dirty="0">
                <a:solidFill>
                  <a:srgbClr val="FF0000"/>
                </a:solidFill>
              </a:rPr>
              <a:t>(Download and install it now! 5 mins)</a:t>
            </a:r>
            <a:endParaRPr kumimoji="1" lang="en-US" altLang="zh-SG" dirty="0">
              <a:solidFill>
                <a:srgbClr val="FF0000"/>
              </a:solidFill>
            </a:endParaRPr>
          </a:p>
          <a:p>
            <a:pPr lvl="1" algn="just"/>
            <a:r>
              <a:rPr kumimoji="1" lang="en-US" altLang="zh-SG" dirty="0"/>
              <a:t>User guide at </a:t>
            </a:r>
            <a:r>
              <a:rPr kumimoji="1" lang="en-US" altLang="zh-SG" dirty="0">
                <a:hlinkClick r:id="rId2"/>
              </a:rPr>
              <a:t>https://www.wireshark.org/docs/wsug_html_chunked/</a:t>
            </a:r>
            <a:endParaRPr kumimoji="1" lang="en-US" altLang="zh-SG" dirty="0"/>
          </a:p>
          <a:p>
            <a:pPr algn="just"/>
            <a:endParaRPr kumimoji="1" lang="en-US" altLang="zh-SG" dirty="0"/>
          </a:p>
          <a:p>
            <a:pPr algn="just"/>
            <a:endParaRPr kumimoji="1" lang="zh-SG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3429305"/>
            <a:ext cx="5936070" cy="3288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40" y="3430270"/>
            <a:ext cx="5760720" cy="328739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 Getting Wireshark</a:t>
            </a:r>
            <a:endParaRPr kumimoji="1" lang="en-US" altLang="zh-SG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71860" cy="4351338"/>
          </a:xfrm>
        </p:spPr>
        <p:txBody>
          <a:bodyPr/>
          <a:lstStyle/>
          <a:p>
            <a:pPr algn="just"/>
            <a:r>
              <a:rPr kumimoji="1" lang="en-SG" altLang="zh-SG" dirty="0"/>
              <a:t>Wireshark is with rich functionality that includes the capability to </a:t>
            </a:r>
            <a:r>
              <a:rPr kumimoji="1" lang="en-SG" altLang="zh-SG" dirty="0" err="1">
                <a:solidFill>
                  <a:srgbClr val="FF0000"/>
                </a:solidFill>
              </a:rPr>
              <a:t>analyze</a:t>
            </a:r>
            <a:r>
              <a:rPr kumimoji="1" lang="en-SG" altLang="zh-SG" dirty="0">
                <a:solidFill>
                  <a:srgbClr val="FF0000"/>
                </a:solidFill>
              </a:rPr>
              <a:t> hundreds of protocols </a:t>
            </a:r>
            <a:r>
              <a:rPr kumimoji="1" lang="en-SG" altLang="zh-SG" dirty="0"/>
              <a:t>and a well-designed user interface. </a:t>
            </a:r>
            <a:endParaRPr kumimoji="1" lang="en-SG" altLang="zh-SG" dirty="0"/>
          </a:p>
          <a:p>
            <a:pPr algn="just"/>
            <a:r>
              <a:rPr kumimoji="1" lang="en-SG" altLang="zh-SG" dirty="0"/>
              <a:t>It operates in computers using Ethernet, </a:t>
            </a:r>
            <a:r>
              <a:rPr kumimoji="1" lang="en-SG" altLang="zh-SG" dirty="0">
                <a:solidFill>
                  <a:srgbClr val="FF0000"/>
                </a:solidFill>
              </a:rPr>
              <a:t>802.11</a:t>
            </a:r>
            <a:r>
              <a:rPr kumimoji="1" lang="en-SG" altLang="zh-SG" dirty="0"/>
              <a:t> (</a:t>
            </a:r>
            <a:r>
              <a:rPr kumimoji="1" lang="en-SG" altLang="zh-SG" dirty="0" err="1"/>
              <a:t>WiFi</a:t>
            </a:r>
            <a:r>
              <a:rPr kumimoji="1" lang="en-SG" altLang="zh-SG" dirty="0"/>
              <a:t>) wireless LANs, and many other link-layer technologies.</a:t>
            </a:r>
            <a:endParaRPr kumimoji="1" lang="zh-SG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529" y="3574762"/>
            <a:ext cx="7282181" cy="32832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14550" y="5154930"/>
            <a:ext cx="3337560" cy="21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" name="矩形 6"/>
          <p:cNvSpPr/>
          <p:nvPr/>
        </p:nvSpPr>
        <p:spPr>
          <a:xfrm>
            <a:off x="2114550" y="4575810"/>
            <a:ext cx="3337560" cy="21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 to run!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93145" cy="2072005"/>
          </a:xfrm>
        </p:spPr>
        <p:txBody>
          <a:bodyPr>
            <a:normAutofit fontScale="90000"/>
          </a:bodyPr>
          <a:lstStyle/>
          <a:p>
            <a:pPr algn="just"/>
            <a:r>
              <a:rPr kumimoji="1" lang="en-SG" altLang="zh-SG" dirty="0"/>
              <a:t>In order to run Wireshark, you’ll need to have access to a computer that supports both Wireshark and </a:t>
            </a:r>
            <a:r>
              <a:rPr kumimoji="1" lang="en-SG" altLang="zh-SG" dirty="0" err="1">
                <a:solidFill>
                  <a:srgbClr val="FF0000"/>
                </a:solidFill>
              </a:rPr>
              <a:t>libpcap</a:t>
            </a:r>
            <a:r>
              <a:rPr kumimoji="1" lang="en-SG" altLang="zh-SG" dirty="0">
                <a:solidFill>
                  <a:srgbClr val="FF0000"/>
                </a:solidFill>
              </a:rPr>
              <a:t> or </a:t>
            </a:r>
            <a:r>
              <a:rPr kumimoji="1" lang="en-SG" altLang="zh-SG" dirty="0" err="1">
                <a:solidFill>
                  <a:srgbClr val="FF0000"/>
                </a:solidFill>
              </a:rPr>
              <a:t>WinPCap</a:t>
            </a:r>
            <a:r>
              <a:rPr kumimoji="1" lang="en-SG" altLang="zh-SG" dirty="0">
                <a:solidFill>
                  <a:srgbClr val="FF0000"/>
                </a:solidFill>
              </a:rPr>
              <a:t> </a:t>
            </a:r>
            <a:r>
              <a:rPr kumimoji="1" lang="en-SG" altLang="zh-SG" dirty="0"/>
              <a:t>packet capture library.</a:t>
            </a:r>
            <a:endParaRPr kumimoji="1" lang="en-SG" altLang="zh-SG" dirty="0"/>
          </a:p>
          <a:p>
            <a:pPr algn="just"/>
            <a:r>
              <a:rPr kumimoji="1" lang="en-SG" altLang="zh-SG" dirty="0"/>
              <a:t>When you run the Wireshark program, different versions of Wireshark will have different </a:t>
            </a:r>
            <a:r>
              <a:rPr kumimoji="1" lang="en-SG" altLang="zh-SG" dirty="0" err="1"/>
              <a:t>startup</a:t>
            </a:r>
            <a:r>
              <a:rPr kumimoji="1" lang="en-SG" altLang="zh-SG" dirty="0"/>
              <a:t> screens - so </a:t>
            </a:r>
            <a:r>
              <a:rPr kumimoji="1" lang="en-SG" altLang="zh-SG" dirty="0">
                <a:solidFill>
                  <a:srgbClr val="FF0000"/>
                </a:solidFill>
              </a:rPr>
              <a:t>don’t panic if yours doesn’t look exactly like the screen below!</a:t>
            </a:r>
            <a:endParaRPr kumimoji="1" lang="en-SG" altLang="zh-SG" dirty="0">
              <a:solidFill>
                <a:srgbClr val="FF0000"/>
              </a:solidFill>
            </a:endParaRPr>
          </a:p>
          <a:p>
            <a:pPr algn="just"/>
            <a:endParaRPr kumimoji="1" lang="en-SG" altLang="zh-SG" dirty="0"/>
          </a:p>
          <a:p>
            <a:pPr algn="just"/>
            <a:endParaRPr kumimoji="1" lang="zh-SG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4545" y="3425825"/>
            <a:ext cx="4043680" cy="337502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0116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p>
            <a:pPr algn="ctr"/>
            <a:r>
              <a:rPr lang="en-US" altLang="zh-CN"/>
              <a:t>This is our first lesson, so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let’s know each other better !</a:t>
            </a:r>
            <a:br>
              <a:rPr lang="en-US" altLang="zh-CN">
                <a:solidFill>
                  <a:srgbClr val="FF0000"/>
                </a:solidFill>
              </a:rPr>
            </a:br>
            <a:r>
              <a:rPr lang="en-US" altLang="zh-CN"/>
              <a:t>(each 50mins, we have a short </a:t>
            </a:r>
            <a:r>
              <a:rPr lang="en-US" altLang="zh-CN">
                <a:sym typeface="+mn-ea"/>
              </a:rPr>
              <a:t>10mins</a:t>
            </a:r>
            <a:r>
              <a:rPr lang="en-US" altLang="zh-CN"/>
              <a:t> break )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37775" y="3284220"/>
            <a:ext cx="1136015" cy="1154430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 to run!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68990" cy="4351338"/>
          </a:xfrm>
        </p:spPr>
        <p:txBody>
          <a:bodyPr/>
          <a:lstStyle/>
          <a:p>
            <a:pPr algn="just"/>
            <a:r>
              <a:rPr kumimoji="1" lang="en-SG" altLang="zh-SG" dirty="0"/>
              <a:t>This may happen in your first time use (lost of a package):</a:t>
            </a:r>
            <a:endParaRPr kumimoji="1" lang="en-SG" altLang="zh-SG" dirty="0"/>
          </a:p>
          <a:p>
            <a:pPr algn="just"/>
            <a:r>
              <a:rPr kumimoji="1" lang="en-US" altLang="en-SG" dirty="0">
                <a:solidFill>
                  <a:srgbClr val="FF0000"/>
                </a:solidFill>
              </a:rPr>
              <a:t>Try it now! (2mins)</a:t>
            </a:r>
            <a:endParaRPr kumimoji="1" lang="en-SG" altLang="zh-SG" dirty="0"/>
          </a:p>
          <a:p>
            <a:endParaRPr kumimoji="1" lang="zh-SG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7980" y="2567305"/>
            <a:ext cx="6954520" cy="416242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What it looks like?</a:t>
            </a:r>
            <a:endParaRPr kumimoji="1" lang="zh-SG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39909" y="1810702"/>
            <a:ext cx="8912182" cy="496728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7499985" y="2792095"/>
              <a:ext cx="272415" cy="50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499985" y="2792095"/>
                <a:ext cx="27241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3907790" y="4011295"/>
              <a:ext cx="413385" cy="9575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3907790" y="4011295"/>
                <a:ext cx="413385" cy="957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267200" y="4060190"/>
              <a:ext cx="201295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267200" y="4060190"/>
                <a:ext cx="2012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396480" y="4070985"/>
              <a:ext cx="294005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396480" y="4070985"/>
                <a:ext cx="2940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4293870" y="4174490"/>
              <a:ext cx="392430" cy="107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4293870" y="4174490"/>
                <a:ext cx="39243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4816475" y="4163695"/>
              <a:ext cx="141605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4816475" y="4163695"/>
                <a:ext cx="1416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6471285" y="4168775"/>
              <a:ext cx="108585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6471285" y="4168775"/>
                <a:ext cx="1085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305300" y="4272280"/>
              <a:ext cx="1017270" cy="1079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305300" y="4272280"/>
                <a:ext cx="101727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152900" y="4267200"/>
              <a:ext cx="2769870" cy="609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152900" y="4267200"/>
                <a:ext cx="276987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6449695" y="4849495"/>
              <a:ext cx="1164590" cy="1524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6449695" y="4849495"/>
                <a:ext cx="1164590" cy="152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4288790" y="5045075"/>
              <a:ext cx="2214880" cy="122999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4288790" y="5045075"/>
                <a:ext cx="2214880" cy="1229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3787775" y="2993390"/>
              <a:ext cx="419100" cy="3975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3787775" y="2993390"/>
                <a:ext cx="41910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7445375" y="2672080"/>
              <a:ext cx="332105" cy="14732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7445375" y="2672080"/>
                <a:ext cx="332105" cy="14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374890" y="2835275"/>
              <a:ext cx="38100" cy="109410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374890" y="2835275"/>
                <a:ext cx="38100" cy="1094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3554095" y="4354195"/>
              <a:ext cx="337185" cy="2940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3554095" y="4354195"/>
                <a:ext cx="337185" cy="294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3608070" y="5415280"/>
              <a:ext cx="381000" cy="2616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3608070" y="5415280"/>
                <a:ext cx="381000" cy="261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3162300" y="1915795"/>
              <a:ext cx="5219700" cy="358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3162300" y="1915795"/>
                <a:ext cx="521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4930775" y="1833880"/>
              <a:ext cx="501015" cy="33210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4930775" y="1833880"/>
                <a:ext cx="501015" cy="332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5605780" y="1861185"/>
              <a:ext cx="419100" cy="2724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5605780" y="1861185"/>
                <a:ext cx="419100" cy="272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6221095" y="1725295"/>
              <a:ext cx="631190" cy="457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6221095" y="1725295"/>
                <a:ext cx="631190" cy="457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Five major components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62500" cy="3444875"/>
          </a:xfrm>
        </p:spPr>
        <p:txBody>
          <a:bodyPr>
            <a:normAutofit lnSpcReduction="10000"/>
          </a:bodyPr>
          <a:lstStyle/>
          <a:p>
            <a:pPr algn="just"/>
            <a:r>
              <a:rPr lang="en-SG" altLang="zh-SG" dirty="0"/>
              <a:t>1.  </a:t>
            </a:r>
            <a:r>
              <a:rPr lang="en-SG" altLang="zh-SG" b="1" dirty="0"/>
              <a:t>Command menus</a:t>
            </a:r>
            <a:endParaRPr lang="en-SG" altLang="zh-SG" b="1" dirty="0"/>
          </a:p>
          <a:p>
            <a:pPr lvl="1" algn="just"/>
            <a:r>
              <a:rPr lang="en-SG" altLang="zh-SG" dirty="0"/>
              <a:t>Of interest to us now are the </a:t>
            </a:r>
            <a:r>
              <a:rPr lang="en-SG" altLang="zh-SG" dirty="0">
                <a:solidFill>
                  <a:srgbClr val="FF0000"/>
                </a:solidFill>
              </a:rPr>
              <a:t>File</a:t>
            </a:r>
            <a:r>
              <a:rPr lang="en-SG" altLang="zh-SG" dirty="0"/>
              <a:t> and </a:t>
            </a:r>
            <a:r>
              <a:rPr lang="en-SG" altLang="zh-SG" dirty="0">
                <a:solidFill>
                  <a:srgbClr val="FF0000"/>
                </a:solidFill>
              </a:rPr>
              <a:t>Capture</a:t>
            </a:r>
            <a:r>
              <a:rPr lang="en-SG" altLang="zh-SG" dirty="0"/>
              <a:t> menus.</a:t>
            </a:r>
            <a:endParaRPr lang="en-SG" altLang="zh-SG" dirty="0"/>
          </a:p>
          <a:p>
            <a:pPr lvl="2" algn="just"/>
            <a:r>
              <a:rPr lang="en-SG" altLang="zh-SG" dirty="0"/>
              <a:t>The File menu allows you to save captured packet data or open a file containing previously captured packet data and exit the Wireshark application. </a:t>
            </a:r>
            <a:endParaRPr lang="en-SG" altLang="zh-SG" dirty="0"/>
          </a:p>
          <a:p>
            <a:pPr lvl="2" algn="just"/>
            <a:r>
              <a:rPr lang="en-SG" altLang="zh-SG" dirty="0"/>
              <a:t>The Capture menu allows you to begin packet capture.</a:t>
            </a:r>
            <a:endParaRPr lang="zh-SG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944689"/>
            <a:ext cx="6511290" cy="373602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783580" y="1944689"/>
            <a:ext cx="6408420" cy="6156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6602095" y="2030095"/>
              <a:ext cx="38608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6602095" y="2030095"/>
                <a:ext cx="38608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7472680" y="2378075"/>
              <a:ext cx="158115" cy="1308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7472680" y="2378075"/>
                <a:ext cx="158115" cy="130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225675" y="3374390"/>
              <a:ext cx="125222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225675" y="3374390"/>
                <a:ext cx="125222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138680" y="3613785"/>
              <a:ext cx="897890" cy="273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2138680" y="3613785"/>
                <a:ext cx="8978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7625080" y="2394585"/>
              <a:ext cx="196215" cy="1308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7625080" y="2394585"/>
                <a:ext cx="196215" cy="1308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Five major components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625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SG" altLang="zh-SG" dirty="0"/>
              <a:t>2. </a:t>
            </a:r>
            <a:r>
              <a:rPr lang="en-SG" altLang="zh-SG" b="1" dirty="0"/>
              <a:t>Packet-listing window</a:t>
            </a:r>
            <a:endParaRPr lang="en-SG" altLang="zh-SG" b="1" dirty="0"/>
          </a:p>
          <a:p>
            <a:pPr lvl="1" algn="just"/>
            <a:r>
              <a:rPr lang="en-SG" altLang="zh-SG" dirty="0">
                <a:solidFill>
                  <a:srgbClr val="FF0000"/>
                </a:solidFill>
              </a:rPr>
              <a:t>displays a one-line summary for each packet captured</a:t>
            </a:r>
            <a:r>
              <a:rPr lang="en-SG" altLang="zh-SG" dirty="0"/>
              <a:t>, including: </a:t>
            </a:r>
            <a:endParaRPr lang="en-SG" altLang="zh-SG" dirty="0"/>
          </a:p>
          <a:p>
            <a:pPr lvl="2" algn="just"/>
            <a:r>
              <a:rPr lang="en-SG" altLang="zh-SG" dirty="0"/>
              <a:t>the </a:t>
            </a:r>
            <a:r>
              <a:rPr lang="en-SG" altLang="zh-SG" dirty="0">
                <a:solidFill>
                  <a:srgbClr val="FF0000"/>
                </a:solidFill>
              </a:rPr>
              <a:t>packet number </a:t>
            </a:r>
            <a:r>
              <a:rPr lang="en-SG" altLang="zh-SG" dirty="0"/>
              <a:t>(assigned by Wireshark; note that this is not a packet number contained in any protocol’s header)</a:t>
            </a:r>
            <a:endParaRPr lang="en-SG" altLang="zh-SG" dirty="0"/>
          </a:p>
          <a:p>
            <a:pPr lvl="2" algn="just"/>
            <a:r>
              <a:rPr lang="en-SG" altLang="zh-SG" dirty="0"/>
              <a:t>the </a:t>
            </a:r>
            <a:r>
              <a:rPr lang="en-SG" altLang="zh-SG" dirty="0">
                <a:solidFill>
                  <a:srgbClr val="FF0000"/>
                </a:solidFill>
              </a:rPr>
              <a:t>time</a:t>
            </a:r>
            <a:r>
              <a:rPr lang="en-SG" altLang="zh-SG" dirty="0"/>
              <a:t> at which the packet was captured;</a:t>
            </a:r>
            <a:endParaRPr lang="en-SG" altLang="zh-SG" dirty="0"/>
          </a:p>
          <a:p>
            <a:pPr lvl="2" algn="just"/>
            <a:r>
              <a:rPr lang="en-SG" altLang="zh-SG" dirty="0"/>
              <a:t>the packet’s </a:t>
            </a:r>
            <a:r>
              <a:rPr lang="en-SG" altLang="zh-SG" dirty="0">
                <a:solidFill>
                  <a:srgbClr val="FF0000"/>
                </a:solidFill>
              </a:rPr>
              <a:t>source and destination addresses</a:t>
            </a:r>
            <a:r>
              <a:rPr lang="en-SG" altLang="zh-SG" dirty="0"/>
              <a:t>;</a:t>
            </a:r>
            <a:endParaRPr lang="en-SG" altLang="zh-SG" dirty="0"/>
          </a:p>
          <a:p>
            <a:pPr lvl="2" algn="just"/>
            <a:r>
              <a:rPr lang="en-SG" altLang="zh-SG" dirty="0"/>
              <a:t>the </a:t>
            </a:r>
            <a:r>
              <a:rPr lang="en-SG" altLang="zh-SG" dirty="0">
                <a:solidFill>
                  <a:srgbClr val="FF0000"/>
                </a:solidFill>
              </a:rPr>
              <a:t>protocol type</a:t>
            </a:r>
            <a:r>
              <a:rPr lang="en-SG" altLang="zh-SG" dirty="0"/>
              <a:t>, and protocol-specific information contained in the packet.</a:t>
            </a:r>
            <a:endParaRPr lang="zh-SG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944689"/>
            <a:ext cx="6511290" cy="373602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783580" y="2584769"/>
            <a:ext cx="6408420" cy="10156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7652385" y="2900680"/>
              <a:ext cx="4212590" cy="273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7652385" y="2900680"/>
                <a:ext cx="42125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9998075" y="2688590"/>
              <a:ext cx="136525" cy="107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9998075" y="2688590"/>
                <a:ext cx="13652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10417175" y="2617470"/>
              <a:ext cx="266700" cy="1257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10417175" y="2617470"/>
                <a:ext cx="266700" cy="1257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0287000" y="2715895"/>
              <a:ext cx="76200" cy="107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0287000" y="2715895"/>
                <a:ext cx="7620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7799070" y="2595880"/>
              <a:ext cx="304800" cy="1200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7799070" y="2595880"/>
                <a:ext cx="304800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7614285" y="2781300"/>
              <a:ext cx="114300" cy="977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7614285" y="2781300"/>
                <a:ext cx="11430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7848600" y="3270885"/>
              <a:ext cx="255270" cy="215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7848600" y="3270885"/>
                <a:ext cx="255270" cy="2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7625080" y="3287395"/>
              <a:ext cx="234315" cy="76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7625080" y="3287395"/>
                <a:ext cx="23431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7592695" y="3319780"/>
              <a:ext cx="212090" cy="654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7592695" y="3319780"/>
                <a:ext cx="212090" cy="65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7472680" y="2797175"/>
              <a:ext cx="147320" cy="5118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7472680" y="2797175"/>
                <a:ext cx="147320" cy="511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10183495" y="2606675"/>
              <a:ext cx="233680" cy="1250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10183495" y="2606675"/>
                <a:ext cx="233680" cy="1250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Five major components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797050"/>
            <a:ext cx="4762500" cy="4896485"/>
          </a:xfrm>
        </p:spPr>
        <p:txBody>
          <a:bodyPr>
            <a:normAutofit lnSpcReduction="20000"/>
          </a:bodyPr>
          <a:lstStyle/>
          <a:p>
            <a:pPr algn="just"/>
            <a:r>
              <a:rPr lang="en-SG" altLang="zh-SG" b="1" dirty="0"/>
              <a:t>3. Packet-header details window</a:t>
            </a:r>
            <a:endParaRPr lang="en-SG" altLang="zh-SG" b="1" dirty="0"/>
          </a:p>
          <a:p>
            <a:pPr lvl="1" algn="just"/>
            <a:r>
              <a:rPr lang="en-SG" altLang="zh-SG" dirty="0"/>
              <a:t>provides details about the packet selected (highlighted) in the packet-listing window, including:</a:t>
            </a:r>
            <a:endParaRPr lang="en-SG" altLang="zh-SG" dirty="0"/>
          </a:p>
          <a:p>
            <a:pPr lvl="2" algn="just"/>
            <a:r>
              <a:rPr lang="en-SG" altLang="zh-SG" dirty="0">
                <a:solidFill>
                  <a:srgbClr val="FF0000"/>
                </a:solidFill>
              </a:rPr>
              <a:t>Ethernet</a:t>
            </a:r>
            <a:r>
              <a:rPr lang="en-SG" altLang="zh-SG" dirty="0"/>
              <a:t> frame (assuming the packet was sent/received over an Ethernet interface) </a:t>
            </a:r>
            <a:endParaRPr lang="en-SG" altLang="zh-SG" dirty="0"/>
          </a:p>
          <a:p>
            <a:pPr lvl="2" algn="just"/>
            <a:r>
              <a:rPr lang="en-SG" altLang="zh-SG" dirty="0">
                <a:solidFill>
                  <a:srgbClr val="FF0000"/>
                </a:solidFill>
              </a:rPr>
              <a:t>IP</a:t>
            </a:r>
            <a:r>
              <a:rPr lang="en-SG" altLang="zh-SG" dirty="0"/>
              <a:t> datagram that contains this packet.</a:t>
            </a:r>
            <a:endParaRPr lang="en-SG" altLang="zh-SG" dirty="0"/>
          </a:p>
          <a:p>
            <a:pPr lvl="2" algn="just"/>
            <a:r>
              <a:rPr lang="en-SG" altLang="zh-SG" dirty="0">
                <a:solidFill>
                  <a:srgbClr val="FF0000"/>
                </a:solidFill>
              </a:rPr>
              <a:t>Note that if the packet has been carried over TCP or UDP, TCP or UDP details will also be displayed</a:t>
            </a:r>
            <a:r>
              <a:rPr lang="en-US" altLang="en-SG" dirty="0">
                <a:solidFill>
                  <a:srgbClr val="FF0000"/>
                </a:solidFill>
              </a:rPr>
              <a:t>!</a:t>
            </a:r>
            <a:endParaRPr lang="en-US" altLang="en-SG" dirty="0">
              <a:solidFill>
                <a:srgbClr val="FF0000"/>
              </a:solidFill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944689"/>
            <a:ext cx="6511290" cy="373602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783580" y="3556319"/>
            <a:ext cx="6408420" cy="8328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7554595" y="2857500"/>
              <a:ext cx="3140075" cy="647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7554595" y="2857500"/>
                <a:ext cx="3140075" cy="64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9883775" y="2819400"/>
              <a:ext cx="245110" cy="1028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9883775" y="2819400"/>
                <a:ext cx="24511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5801995" y="4070985"/>
              <a:ext cx="1490980" cy="107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5801995" y="4070985"/>
                <a:ext cx="149098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7853680" y="3167380"/>
              <a:ext cx="2531110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7853680" y="3167380"/>
                <a:ext cx="253111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9818370" y="3096895"/>
              <a:ext cx="261620" cy="1250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9818370" y="3096895"/>
                <a:ext cx="2616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8501380" y="3243580"/>
              <a:ext cx="1235710" cy="10725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8501380" y="3243580"/>
                <a:ext cx="1235710" cy="1072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8463280" y="4255770"/>
              <a:ext cx="337820" cy="8763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8463280" y="4255770"/>
                <a:ext cx="337820" cy="876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Five major components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62500" cy="4351338"/>
          </a:xfrm>
        </p:spPr>
        <p:txBody>
          <a:bodyPr>
            <a:normAutofit/>
          </a:bodyPr>
          <a:lstStyle/>
          <a:p>
            <a:pPr algn="just"/>
            <a:r>
              <a:rPr lang="en-SG" altLang="zh-SG" b="1" dirty="0"/>
              <a:t>4. Packet-contents window</a:t>
            </a:r>
            <a:endParaRPr lang="en-SG" altLang="zh-SG" b="1" dirty="0"/>
          </a:p>
          <a:p>
            <a:pPr lvl="1" algn="just"/>
            <a:r>
              <a:rPr lang="en-SG" altLang="zh-SG" dirty="0"/>
              <a:t>displays the </a:t>
            </a:r>
            <a:r>
              <a:rPr lang="en-SG" altLang="zh-SG" dirty="0">
                <a:solidFill>
                  <a:srgbClr val="FF0000"/>
                </a:solidFill>
              </a:rPr>
              <a:t>entire contents </a:t>
            </a:r>
            <a:r>
              <a:rPr lang="en-SG" altLang="zh-SG" dirty="0"/>
              <a:t>of the captured frame, in both ASCII and hexadecimal format.</a:t>
            </a:r>
            <a:endParaRPr lang="zh-SG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944689"/>
            <a:ext cx="6511290" cy="373602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783580" y="4379279"/>
            <a:ext cx="6408420" cy="1061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8697595" y="4359275"/>
              <a:ext cx="1958975" cy="13989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8697595" y="4359275"/>
                <a:ext cx="1958975" cy="13989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Five major components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62500" cy="4351338"/>
          </a:xfrm>
        </p:spPr>
        <p:txBody>
          <a:bodyPr>
            <a:normAutofit/>
          </a:bodyPr>
          <a:lstStyle/>
          <a:p>
            <a:pPr algn="just"/>
            <a:r>
              <a:rPr lang="en-SG" altLang="zh-SG" b="1" dirty="0"/>
              <a:t>5. Packet display filter field</a:t>
            </a:r>
            <a:endParaRPr lang="en-SG" altLang="zh-SG" b="1" dirty="0"/>
          </a:p>
          <a:p>
            <a:pPr lvl="1" algn="just"/>
            <a:r>
              <a:rPr lang="en-SG" altLang="zh-SG" dirty="0"/>
              <a:t>a protocol name or other information can be entered in order to </a:t>
            </a:r>
            <a:r>
              <a:rPr lang="en-SG" altLang="zh-SG" dirty="0">
                <a:solidFill>
                  <a:srgbClr val="FF0000"/>
                </a:solidFill>
              </a:rPr>
              <a:t>filter the information </a:t>
            </a:r>
            <a:r>
              <a:rPr lang="en-SG" altLang="zh-SG" dirty="0"/>
              <a:t>displayed in the packet-listing window.</a:t>
            </a:r>
            <a:endParaRPr lang="zh-SG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944689"/>
            <a:ext cx="6511290" cy="373602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732145" y="2527619"/>
            <a:ext cx="6408420" cy="227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7538085" y="2514600"/>
              <a:ext cx="1012190" cy="152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7538085" y="2514600"/>
                <a:ext cx="10121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5937885" y="2868295"/>
              <a:ext cx="1464310" cy="408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5937885" y="2868295"/>
                <a:ext cx="1464310" cy="408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9867900" y="2682875"/>
              <a:ext cx="184785" cy="1689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9867900" y="2682875"/>
                <a:ext cx="18478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9911080" y="2917190"/>
              <a:ext cx="201295" cy="1631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9911080" y="2917190"/>
                <a:ext cx="20129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9862185" y="3107690"/>
              <a:ext cx="228600" cy="152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9862185" y="3107690"/>
                <a:ext cx="228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9916795" y="3330575"/>
              <a:ext cx="141605" cy="60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9916795" y="3330575"/>
                <a:ext cx="141605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Taking Wireshark for a Test Run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2054225"/>
          </a:xfrm>
        </p:spPr>
        <p:txBody>
          <a:bodyPr>
            <a:normAutofit fontScale="90000" lnSpcReduction="10000"/>
          </a:bodyPr>
          <a:lstStyle/>
          <a:p>
            <a:pPr algn="just"/>
            <a:r>
              <a:rPr lang="en-SG" altLang="zh-SG" dirty="0"/>
              <a:t>The best way to learn about any new piece of software is to try it out! We’ll assume that your computer is connected to the Internet via a </a:t>
            </a:r>
            <a:r>
              <a:rPr lang="en-SG" altLang="zh-SG" dirty="0">
                <a:solidFill>
                  <a:srgbClr val="FF0000"/>
                </a:solidFill>
              </a:rPr>
              <a:t>wired</a:t>
            </a:r>
            <a:r>
              <a:rPr lang="en-SG" altLang="zh-SG" dirty="0"/>
              <a:t> </a:t>
            </a:r>
            <a:r>
              <a:rPr lang="en-SG" altLang="zh-SG" dirty="0">
                <a:solidFill>
                  <a:srgbClr val="FF0000"/>
                </a:solidFill>
              </a:rPr>
              <a:t>Ethernet</a:t>
            </a:r>
            <a:r>
              <a:rPr lang="en-SG" altLang="zh-SG" dirty="0"/>
              <a:t> interface or a </a:t>
            </a:r>
            <a:r>
              <a:rPr lang="en-SG" altLang="zh-SG" dirty="0">
                <a:solidFill>
                  <a:srgbClr val="FF0000"/>
                </a:solidFill>
              </a:rPr>
              <a:t>wireless 802.11 </a:t>
            </a:r>
            <a:r>
              <a:rPr lang="en-SG" altLang="zh-SG" dirty="0" err="1">
                <a:solidFill>
                  <a:srgbClr val="FF0000"/>
                </a:solidFill>
              </a:rPr>
              <a:t>WiFi</a:t>
            </a:r>
            <a:r>
              <a:rPr lang="en-SG" altLang="zh-SG" dirty="0">
                <a:solidFill>
                  <a:srgbClr val="FF0000"/>
                </a:solidFill>
              </a:rPr>
              <a:t> </a:t>
            </a:r>
            <a:r>
              <a:rPr lang="en-SG" altLang="zh-SG" dirty="0"/>
              <a:t>interface.</a:t>
            </a:r>
            <a:endParaRPr lang="en-SG" altLang="zh-SG" dirty="0"/>
          </a:p>
          <a:p>
            <a:pPr lvl="1" algn="just"/>
            <a:r>
              <a:rPr lang="en-SG" altLang="zh-SG" dirty="0"/>
              <a:t>1. Start up your web browser, which will display your selected homepage.</a:t>
            </a:r>
            <a:endParaRPr lang="en-SG" altLang="zh-SG" dirty="0"/>
          </a:p>
          <a:p>
            <a:pPr lvl="1" algn="just"/>
            <a:r>
              <a:rPr lang="en-SG" altLang="zh-SG" dirty="0"/>
              <a:t>2. Start up the Wireshark software. You will initially see a window similar to that shown below. Wireshark </a:t>
            </a:r>
            <a:r>
              <a:rPr lang="en-SG" altLang="zh-SG" dirty="0">
                <a:solidFill>
                  <a:srgbClr val="FF0000"/>
                </a:solidFill>
              </a:rPr>
              <a:t>has not yet begun capturing packets</a:t>
            </a:r>
            <a:r>
              <a:rPr lang="en-SG" altLang="zh-SG" dirty="0"/>
              <a:t>.</a:t>
            </a:r>
            <a:endParaRPr lang="zh-SG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015" y="3750310"/>
            <a:ext cx="3836670" cy="31076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Taking Wireshark for a Test Run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3. To begin packet capture, select the Capture pull-down menu and select Interfaces. This will cause the “Wireshark: Capture Interfaces” window to be displayed. You should see a list of interfaces, as shown in the figure below.</a:t>
            </a:r>
            <a:endParaRPr lang="en-SG" altLang="zh-SG" dirty="0"/>
          </a:p>
          <a:p>
            <a:pPr lvl="1" algn="just"/>
            <a:endParaRPr lang="zh-SG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3560" y="3280410"/>
            <a:ext cx="6249670" cy="312166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3429000" y="3744595"/>
              <a:ext cx="908685" cy="3644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3429000" y="3744595"/>
                <a:ext cx="908685" cy="3644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Taking Wireshark for a Test Run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4. You’ll see a </a:t>
            </a:r>
            <a:r>
              <a:rPr lang="en-SG" altLang="zh-SG" dirty="0">
                <a:solidFill>
                  <a:srgbClr val="FF0000"/>
                </a:solidFill>
              </a:rPr>
              <a:t>list of the interfaces </a:t>
            </a:r>
            <a:r>
              <a:rPr lang="en-SG" altLang="zh-SG" dirty="0"/>
              <a:t>on your computer as well as a count of the packets that have been observed on that interface so far. On a Windows machine, click on </a:t>
            </a:r>
            <a:r>
              <a:rPr lang="en-SG" altLang="zh-SG" dirty="0">
                <a:solidFill>
                  <a:srgbClr val="FF0000"/>
                </a:solidFill>
              </a:rPr>
              <a:t>Start</a:t>
            </a:r>
            <a:r>
              <a:rPr lang="en-SG" altLang="zh-SG" dirty="0"/>
              <a:t> for the interface on which you want to begin packet capture.</a:t>
            </a:r>
            <a:endParaRPr lang="en-SG" altLang="zh-SG" dirty="0"/>
          </a:p>
          <a:p>
            <a:pPr lvl="1" algn="just"/>
            <a:r>
              <a:rPr lang="en-US" altLang="zh-SG" dirty="0">
                <a:solidFill>
                  <a:srgbClr val="FF0000"/>
                </a:solidFill>
              </a:rPr>
              <a:t>Show me your screen?</a:t>
            </a:r>
            <a:endParaRPr lang="en-US" altLang="zh-SG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6570" y="3337560"/>
            <a:ext cx="5955631" cy="3429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507355" y="3469005"/>
            <a:ext cx="331470" cy="262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5838825" y="2806065"/>
            <a:ext cx="1155700" cy="7943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5474970" y="3439795"/>
              <a:ext cx="375920" cy="2063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5474970" y="3439795"/>
                <a:ext cx="37592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8621395" y="3820795"/>
              <a:ext cx="500380" cy="9575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8621395" y="3820795"/>
                <a:ext cx="500380" cy="9575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/>
          <p:cNvPicPr>
            <a:picLocks noChangeAspect="1"/>
          </p:cNvPicPr>
          <p:nvPr/>
        </p:nvPicPr>
        <p:blipFill rotWithShape="1">
          <a:blip r:embed="rId1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400" y="365125"/>
            <a:ext cx="5212715" cy="1899920"/>
          </a:xfrm>
        </p:spPr>
        <p:txBody>
          <a:bodyPr>
            <a:normAutofit/>
          </a:bodyPr>
          <a:lstStyle/>
          <a:p>
            <a:r>
              <a:rPr kumimoji="1" lang="en-US" altLang="zh-SG" sz="4000" dirty="0"/>
              <a:t>Goals of this lesson</a:t>
            </a:r>
            <a:endParaRPr kumimoji="1" lang="zh-SG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0149" y="2482969"/>
            <a:ext cx="6181851" cy="3742762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kumimoji="1" lang="en-US" altLang="zh-SG" dirty="0"/>
              <a:t>Wireless networks protocols &amp; 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 Wireshark</a:t>
            </a:r>
            <a:endParaRPr kumimoji="1" lang="en-US" altLang="zh-SG" dirty="0"/>
          </a:p>
          <a:p>
            <a:pPr lvl="1"/>
            <a:r>
              <a:rPr kumimoji="1" lang="en-US" altLang="zh-SG" sz="2800" dirty="0"/>
              <a:t>Overview</a:t>
            </a:r>
            <a:endParaRPr kumimoji="1" lang="en-US" altLang="zh-SG" sz="2800" dirty="0"/>
          </a:p>
          <a:p>
            <a:pPr lvl="1"/>
            <a:r>
              <a:rPr kumimoji="1" lang="en-US" altLang="zh-SG" sz="2800" dirty="0"/>
              <a:t>Application layer</a:t>
            </a:r>
            <a:endParaRPr kumimoji="1" lang="en-US" altLang="zh-SG" sz="2800" dirty="0"/>
          </a:p>
          <a:p>
            <a:pPr lvl="2"/>
            <a:r>
              <a:rPr kumimoji="1" lang="en-US" altLang="zh-SG" sz="2400" dirty="0"/>
              <a:t>HTTP</a:t>
            </a:r>
            <a:endParaRPr kumimoji="1" lang="en-US" altLang="zh-SG" dirty="0"/>
          </a:p>
          <a:p>
            <a:pPr lvl="1"/>
            <a:r>
              <a:rPr kumimoji="1" lang="en-US" altLang="zh-SG" sz="2800" dirty="0"/>
              <a:t>Transport layer</a:t>
            </a:r>
            <a:endParaRPr kumimoji="1" lang="en-US" altLang="zh-SG" sz="2800" dirty="0"/>
          </a:p>
          <a:p>
            <a:pPr lvl="2"/>
            <a:r>
              <a:rPr kumimoji="1" lang="en-US" altLang="zh-SG" sz="2400" dirty="0"/>
              <a:t>TCP</a:t>
            </a:r>
            <a:endParaRPr kumimoji="1" lang="en-US" altLang="zh-SG" sz="2400" dirty="0"/>
          </a:p>
          <a:p>
            <a:pPr lvl="2"/>
            <a:r>
              <a:rPr kumimoji="1" lang="en-US" altLang="zh-SG" sz="2400" dirty="0"/>
              <a:t>UDP</a:t>
            </a:r>
            <a:endParaRPr kumimoji="1" lang="en-US" altLang="zh-SG" sz="2400" dirty="0"/>
          </a:p>
          <a:p>
            <a:pPr lvl="1"/>
            <a:endParaRPr kumimoji="1" lang="en-US" altLang="zh-S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Let’s capture some interesting packets!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We’ll need to generate some network traffic. Let’s do so using a </a:t>
            </a:r>
            <a:r>
              <a:rPr lang="en-SG" altLang="zh-SG" dirty="0">
                <a:solidFill>
                  <a:srgbClr val="FF0000"/>
                </a:solidFill>
              </a:rPr>
              <a:t>web browser</a:t>
            </a:r>
            <a:r>
              <a:rPr lang="en-SG" altLang="zh-SG" dirty="0"/>
              <a:t>, which will use the </a:t>
            </a:r>
            <a:r>
              <a:rPr lang="en-SG" altLang="zh-SG" dirty="0">
                <a:solidFill>
                  <a:srgbClr val="FF0000"/>
                </a:solidFill>
              </a:rPr>
              <a:t>HTTP</a:t>
            </a:r>
            <a:r>
              <a:rPr lang="en-SG" altLang="zh-SG" dirty="0"/>
              <a:t> protocol that we will study in detail in class to download content from a website.</a:t>
            </a:r>
            <a:endParaRPr lang="en-SG" altLang="zh-SG" dirty="0"/>
          </a:p>
          <a:p>
            <a:pPr lvl="1" algn="just"/>
            <a:r>
              <a:rPr lang="en-SG" altLang="zh-SG" dirty="0"/>
              <a:t>1. While Wireshark is running, enter the URL: </a:t>
            </a:r>
            <a:r>
              <a:rPr lang="en-SG" altLang="zh-SG" dirty="0">
                <a:hlinkClick r:id="rId1"/>
              </a:rPr>
              <a:t>http://gaia.cs.umass.edu/wireshark-labs/INTRO-wireshark-file1.html</a:t>
            </a:r>
            <a:r>
              <a:rPr lang="en-SG" altLang="zh-SG" dirty="0"/>
              <a:t> and have that page displayed in your browser. </a:t>
            </a:r>
            <a:endParaRPr lang="en-SG" altLang="zh-SG" dirty="0"/>
          </a:p>
          <a:p>
            <a:pPr lvl="2" algn="just"/>
            <a:r>
              <a:rPr lang="en-SG" altLang="zh-SG" sz="2400" dirty="0"/>
              <a:t>In order to display this page, your browser will contact the HTTP server at </a:t>
            </a:r>
            <a:r>
              <a:rPr lang="en-SG" altLang="zh-SG" sz="2400" dirty="0" err="1"/>
              <a:t>gaia.cs.umass.edu</a:t>
            </a:r>
            <a:r>
              <a:rPr lang="en-SG" altLang="zh-SG" sz="2400" dirty="0"/>
              <a:t> and </a:t>
            </a:r>
            <a:r>
              <a:rPr lang="en-SG" altLang="zh-SG" sz="2400" dirty="0">
                <a:solidFill>
                  <a:srgbClr val="FF0000"/>
                </a:solidFill>
              </a:rPr>
              <a:t>exchange HTTP messages with the server </a:t>
            </a:r>
            <a:r>
              <a:rPr lang="en-SG" altLang="zh-SG" sz="2400" dirty="0"/>
              <a:t>in order to download this page.</a:t>
            </a:r>
            <a:endParaRPr lang="en-SG" altLang="zh-SG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15000" y="3646170"/>
              <a:ext cx="130175" cy="60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15000" y="3646170"/>
                <a:ext cx="130175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Let’s capture some interesting packets!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2. After your browser has displayed the INTRO-wireshark-file1.html page (it is a simple one-line of congratulations), </a:t>
            </a:r>
            <a:r>
              <a:rPr lang="en-SG" altLang="zh-SG" dirty="0">
                <a:solidFill>
                  <a:srgbClr val="FF0000"/>
                </a:solidFill>
              </a:rPr>
              <a:t>stop Wireshark packet capture </a:t>
            </a:r>
            <a:r>
              <a:rPr lang="en-SG" altLang="zh-SG" dirty="0"/>
              <a:t>by selecting stop in the Wireshark capture window. </a:t>
            </a:r>
            <a:endParaRPr lang="en-SG" altLang="zh-SG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3134360"/>
            <a:ext cx="7835900" cy="20066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Taking Wireshark for a Test Run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757410" cy="1414145"/>
          </a:xfrm>
        </p:spPr>
        <p:txBody>
          <a:bodyPr>
            <a:normAutofit fontScale="90000"/>
          </a:bodyPr>
          <a:lstStyle/>
          <a:p>
            <a:pPr lvl="1" algn="just"/>
            <a:r>
              <a:rPr lang="en-SG" altLang="zh-SG" dirty="0"/>
              <a:t>Note: Once you begin packet capture, a window similar to that shown below will appear. This window shows the packets being captured. By selecting Capture pulldown menu and selecting </a:t>
            </a:r>
            <a:r>
              <a:rPr lang="en-SG" altLang="zh-SG" dirty="0">
                <a:solidFill>
                  <a:srgbClr val="FF0000"/>
                </a:solidFill>
              </a:rPr>
              <a:t>Stop</a:t>
            </a:r>
            <a:r>
              <a:rPr lang="en-SG" altLang="zh-SG" dirty="0"/>
              <a:t>, or by click on the red Stop square, you can stop packet capture.</a:t>
            </a:r>
            <a:endParaRPr lang="zh-SG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3223260"/>
            <a:ext cx="5955631" cy="3429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760470" y="3337560"/>
            <a:ext cx="331470" cy="262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4043680" y="2781300"/>
            <a:ext cx="414782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Let’s capture some interesting packets!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Note: The HTTP message exchanges with the </a:t>
            </a:r>
            <a:r>
              <a:rPr lang="en-SG" altLang="zh-SG" dirty="0" err="1"/>
              <a:t>gaia.cs.umass.edu</a:t>
            </a:r>
            <a:r>
              <a:rPr lang="en-SG" altLang="zh-SG" dirty="0"/>
              <a:t> web server should appear somewhere in the listing of packets captured. </a:t>
            </a:r>
            <a:r>
              <a:rPr lang="en-SG" altLang="zh-SG" dirty="0">
                <a:solidFill>
                  <a:srgbClr val="FF0000"/>
                </a:solidFill>
              </a:rPr>
              <a:t>But there will be many other types of packets displayed as well.</a:t>
            </a:r>
            <a:endParaRPr lang="en-SG" altLang="zh-SG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422" y="3078457"/>
            <a:ext cx="7361495" cy="329757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Let’s capture some interesting packets!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3. Type in </a:t>
            </a:r>
            <a:r>
              <a:rPr lang="en-SG" altLang="zh-SG" dirty="0">
                <a:solidFill>
                  <a:srgbClr val="FF0000"/>
                </a:solidFill>
              </a:rPr>
              <a:t>http</a:t>
            </a:r>
            <a:r>
              <a:rPr lang="en-SG" altLang="zh-SG" dirty="0"/>
              <a:t> into the display filter specification window at the top of the main Wireshark window and then select Apply. </a:t>
            </a:r>
            <a:r>
              <a:rPr lang="en-SG" altLang="zh-SG" dirty="0">
                <a:solidFill>
                  <a:srgbClr val="FF0000"/>
                </a:solidFill>
              </a:rPr>
              <a:t>This will cause only HTTP message to be displayed in the packet-listing window</a:t>
            </a:r>
            <a:r>
              <a:rPr lang="en-SG" altLang="zh-SG" dirty="0"/>
              <a:t>.</a:t>
            </a:r>
            <a:endParaRPr lang="en-SG" altLang="zh-SG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152" y="2866269"/>
            <a:ext cx="4837695" cy="3991731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kumimoji="1" lang="en-US" altLang="zh-SG" dirty="0"/>
              <a:t>Let’s capture some interesting packets!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dirty="0"/>
              <a:t>4. Find the </a:t>
            </a:r>
            <a:r>
              <a:rPr lang="en-SG" altLang="zh-SG" dirty="0">
                <a:solidFill>
                  <a:srgbClr val="FF0000"/>
                </a:solidFill>
              </a:rPr>
              <a:t>HTTP GET</a:t>
            </a:r>
            <a:r>
              <a:rPr lang="en-SG" altLang="zh-SG" dirty="0"/>
              <a:t> message that was </a:t>
            </a:r>
            <a:r>
              <a:rPr lang="en-SG" altLang="zh-SG" dirty="0">
                <a:solidFill>
                  <a:srgbClr val="FF0000"/>
                </a:solidFill>
              </a:rPr>
              <a:t>sent from your computer </a:t>
            </a:r>
            <a:r>
              <a:rPr lang="en-SG" altLang="zh-SG" dirty="0"/>
              <a:t>to the </a:t>
            </a:r>
            <a:r>
              <a:rPr lang="en-SG" altLang="zh-SG" dirty="0" err="1"/>
              <a:t>gaia.cs.umass.edu</a:t>
            </a:r>
            <a:r>
              <a:rPr lang="en-SG" altLang="zh-SG" dirty="0"/>
              <a:t> HTTP server.</a:t>
            </a:r>
            <a:endParaRPr lang="en-SG" altLang="zh-SG" dirty="0"/>
          </a:p>
          <a:p>
            <a:pPr lvl="1" algn="just"/>
            <a:r>
              <a:rPr lang="en-SG" altLang="zh-SG" dirty="0">
                <a:solidFill>
                  <a:srgbClr val="FF0000"/>
                </a:solidFill>
              </a:rPr>
              <a:t>Congratulations! You’ve now completed the first lab!</a:t>
            </a:r>
            <a:endParaRPr lang="en-SG" altLang="zh-SG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0072" y="2972435"/>
            <a:ext cx="4701037" cy="387897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Let’s capture some interesting packets!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sz="2800" dirty="0">
                <a:solidFill>
                  <a:srgbClr val="FF0000"/>
                </a:solidFill>
              </a:rPr>
              <a:t>Try it on your computer and see what you get! (10mins)</a:t>
            </a:r>
            <a:endParaRPr lang="en-SG" altLang="zh-SG" sz="2800" dirty="0">
              <a:solidFill>
                <a:srgbClr val="FF0000"/>
              </a:solidFill>
            </a:endParaRPr>
          </a:p>
          <a:p>
            <a:pPr lvl="1" algn="just"/>
            <a:endParaRPr lang="en-SG" altLang="zh-SG" sz="2800" dirty="0">
              <a:solidFill>
                <a:srgbClr val="FF0000"/>
              </a:solidFill>
            </a:endParaRPr>
          </a:p>
          <a:p>
            <a:pPr lvl="1" algn="just"/>
            <a:r>
              <a:rPr lang="en-SG" altLang="zh-SG" sz="2800" dirty="0"/>
              <a:t>Click “capture”      on Wireshark </a:t>
            </a:r>
            <a:endParaRPr lang="en-SG" altLang="zh-SG" sz="2800" dirty="0"/>
          </a:p>
          <a:p>
            <a:pPr lvl="1" algn="just"/>
            <a:r>
              <a:rPr lang="en-SG" altLang="zh-SG" sz="2800" dirty="0"/>
              <a:t>Click the website on our web browser:</a:t>
            </a:r>
            <a:endParaRPr lang="en-SG" altLang="zh-SG" sz="2800" dirty="0"/>
          </a:p>
          <a:p>
            <a:pPr marL="457200" lvl="1" indent="0" algn="just">
              <a:buNone/>
            </a:pPr>
            <a:r>
              <a:rPr lang="en-SG" altLang="zh-SG" dirty="0">
                <a:solidFill>
                  <a:srgbClr val="0563C1"/>
                </a:solidFill>
                <a:hlinkClick r:id="rId1"/>
              </a:rPr>
              <a:t>http://gaia.cs.umass.edu/wireshark-labs/INTRO-wireshark-file1.html</a:t>
            </a:r>
            <a:endParaRPr lang="en-SG" altLang="zh-SG" dirty="0"/>
          </a:p>
          <a:p>
            <a:pPr lvl="1" algn="just"/>
            <a:r>
              <a:rPr lang="en-SG" altLang="zh-SG" dirty="0"/>
              <a:t>Click ”stop”      on Wireshark</a:t>
            </a:r>
            <a:endParaRPr lang="en-SG" altLang="zh-S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55" y="2768092"/>
            <a:ext cx="393700" cy="3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05" y="4066667"/>
            <a:ext cx="406400" cy="304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109345" y="2572385"/>
            <a:ext cx="9658350" cy="19996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SG" dirty="0">
                <a:sym typeface="+mn-ea"/>
              </a:rPr>
              <a:t>Click </a:t>
            </a:r>
            <a:endParaRPr kumimoji="1" lang="en-SG" altLang="zh-SG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/>
          <p:cNvPicPr>
            <a:picLocks noChangeAspect="1"/>
          </p:cNvPicPr>
          <p:nvPr/>
        </p:nvPicPr>
        <p:blipFill rotWithShape="1">
          <a:blip r:embed="rId1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400" y="365125"/>
            <a:ext cx="5317490" cy="1899920"/>
          </a:xfrm>
        </p:spPr>
        <p:txBody>
          <a:bodyPr>
            <a:normAutofit/>
          </a:bodyPr>
          <a:lstStyle/>
          <a:p>
            <a:r>
              <a:rPr kumimoji="1" lang="en-US" altLang="zh-SG" sz="4000" dirty="0"/>
              <a:t>Goals of this lesson</a:t>
            </a:r>
            <a:endParaRPr kumimoji="1" lang="zh-SG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0149" y="2482969"/>
            <a:ext cx="6181851" cy="3742762"/>
          </a:xfrm>
        </p:spPr>
        <p:txBody>
          <a:bodyPr>
            <a:normAutofit/>
          </a:bodyPr>
          <a:lstStyle/>
          <a:p>
            <a:r>
              <a:rPr kumimoji="1" lang="en-US" altLang="zh-SG" dirty="0"/>
              <a:t>Wireless networks protocols &amp; 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 Wireshark</a:t>
            </a:r>
            <a:endParaRPr kumimoji="1" lang="en-US" altLang="zh-SG" dirty="0"/>
          </a:p>
          <a:p>
            <a:pPr lvl="1"/>
            <a:r>
              <a:rPr kumimoji="1" lang="en-US" altLang="zh-SG" sz="28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kumimoji="1" lang="en-US" altLang="zh-SG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zh-SG" sz="2800" dirty="0"/>
              <a:t>Application layer</a:t>
            </a:r>
            <a:endParaRPr kumimoji="1" lang="en-US" altLang="zh-SG" sz="2800" dirty="0"/>
          </a:p>
          <a:p>
            <a:pPr lvl="2"/>
            <a:r>
              <a:rPr kumimoji="1" lang="en-US" altLang="zh-SG" sz="2400" dirty="0"/>
              <a:t>HTTP</a:t>
            </a:r>
            <a:endParaRPr kumimoji="1" lang="en-US" altLang="zh-SG" dirty="0"/>
          </a:p>
          <a:p>
            <a:pPr lvl="1"/>
            <a:r>
              <a:rPr kumimoji="1" lang="en-US" altLang="zh-SG" sz="2800" dirty="0">
                <a:solidFill>
                  <a:schemeClr val="bg1">
                    <a:lumMod val="75000"/>
                  </a:schemeClr>
                </a:solidFill>
              </a:rPr>
              <a:t>Transport layer</a:t>
            </a:r>
            <a:endParaRPr kumimoji="1" lang="en-US" altLang="zh-SG" sz="2800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kumimoji="1" lang="en-US" altLang="zh-SG" sz="2400" dirty="0">
                <a:solidFill>
                  <a:schemeClr val="bg1">
                    <a:lumMod val="75000"/>
                  </a:schemeClr>
                </a:solidFill>
              </a:rPr>
              <a:t>TCP</a:t>
            </a:r>
            <a:endParaRPr kumimoji="1" lang="en-US" altLang="zh-SG" sz="2400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kumimoji="1" lang="en-US" altLang="zh-SG" sz="2400" dirty="0">
                <a:solidFill>
                  <a:schemeClr val="bg1">
                    <a:lumMod val="75000"/>
                  </a:schemeClr>
                </a:solidFill>
              </a:rPr>
              <a:t>UDP</a:t>
            </a:r>
            <a:endParaRPr kumimoji="1" lang="en-US" altLang="zh-SG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en-US" altLang="zh-S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Application layer protocol analysis 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sz="2800" dirty="0"/>
              <a:t>Internet applications, and transport protocols</a:t>
            </a:r>
            <a:endParaRPr lang="en-SG" altLang="zh-SG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4660" y="2895600"/>
            <a:ext cx="7152959" cy="30226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Application layer protocol analysis 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r>
              <a:rPr lang="en-SG" altLang="zh-SG" sz="2800" dirty="0"/>
              <a:t>Internet transport protocols services</a:t>
            </a:r>
            <a:endParaRPr lang="en-SG" altLang="zh-S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099" y="2817419"/>
            <a:ext cx="7340601" cy="335954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/>
          <p:cNvPicPr>
            <a:picLocks noChangeAspect="1"/>
          </p:cNvPicPr>
          <p:nvPr/>
        </p:nvPicPr>
        <p:blipFill rotWithShape="1">
          <a:blip r:embed="rId1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400" y="365125"/>
            <a:ext cx="5116195" cy="1899920"/>
          </a:xfrm>
        </p:spPr>
        <p:txBody>
          <a:bodyPr>
            <a:normAutofit/>
          </a:bodyPr>
          <a:lstStyle/>
          <a:p>
            <a:r>
              <a:rPr kumimoji="1" lang="en-US" altLang="zh-SG" sz="4000" dirty="0"/>
              <a:t>Goals of this lesson</a:t>
            </a:r>
            <a:endParaRPr kumimoji="1" lang="zh-SG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0149" y="2482969"/>
            <a:ext cx="6181851" cy="3742762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kumimoji="1" lang="en-US" altLang="zh-SG" dirty="0"/>
              <a:t>Wireless networks protocols &amp; 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 Wireshark</a:t>
            </a:r>
            <a:endParaRPr kumimoji="1" lang="en-US" altLang="zh-SG" dirty="0"/>
          </a:p>
          <a:p>
            <a:pPr lvl="1"/>
            <a:r>
              <a:rPr kumimoji="1" lang="en-US" altLang="zh-SG" sz="2800" dirty="0"/>
              <a:t>Overview</a:t>
            </a:r>
            <a:endParaRPr kumimoji="1" lang="en-US" altLang="zh-SG" sz="2800" dirty="0"/>
          </a:p>
          <a:p>
            <a:pPr lvl="1"/>
            <a:r>
              <a:rPr kumimoji="1" lang="en-US" altLang="zh-SG" sz="2800" dirty="0">
                <a:solidFill>
                  <a:schemeClr val="bg1">
                    <a:lumMod val="75000"/>
                  </a:schemeClr>
                </a:solidFill>
              </a:rPr>
              <a:t>Application layer</a:t>
            </a:r>
            <a:endParaRPr kumimoji="1" lang="en-US" altLang="zh-SG" sz="2800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kumimoji="1" lang="en-US" altLang="zh-SG" sz="2400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kumimoji="1" lang="en-US" altLang="zh-SG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zh-SG" sz="2800" dirty="0">
                <a:solidFill>
                  <a:schemeClr val="bg1">
                    <a:lumMod val="75000"/>
                  </a:schemeClr>
                </a:solidFill>
              </a:rPr>
              <a:t>Transport layer</a:t>
            </a:r>
            <a:endParaRPr kumimoji="1" lang="en-US" altLang="zh-SG" sz="2800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kumimoji="1" lang="en-US" altLang="zh-SG" sz="2400" dirty="0">
                <a:solidFill>
                  <a:schemeClr val="bg1">
                    <a:lumMod val="75000"/>
                  </a:schemeClr>
                </a:solidFill>
              </a:rPr>
              <a:t>TCP</a:t>
            </a:r>
            <a:endParaRPr kumimoji="1" lang="en-US" altLang="zh-SG" sz="2400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kumimoji="1" lang="en-US" altLang="zh-SG" sz="2400" dirty="0">
                <a:solidFill>
                  <a:schemeClr val="bg1">
                    <a:lumMod val="75000"/>
                  </a:schemeClr>
                </a:solidFill>
              </a:rPr>
              <a:t>UDP</a:t>
            </a:r>
            <a:endParaRPr kumimoji="1" lang="en-US" altLang="zh-SG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HTTP Protocol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endParaRPr lang="en-SG" altLang="zh-SG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530786"/>
            <a:ext cx="7467600" cy="3146113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HTTP Overview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endParaRPr lang="en-SG" altLang="zh-S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061680"/>
            <a:ext cx="8826500" cy="387922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HTTP Connection via TCP </a:t>
            </a:r>
            <a:endParaRPr kumimoji="1" lang="zh-SG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lvl="1" algn="just"/>
            <a:endParaRPr lang="en-SG" altLang="zh-SG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01" y="2104664"/>
            <a:ext cx="4488567" cy="36011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67" y="1335132"/>
            <a:ext cx="6506224" cy="53684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12480" y="4583677"/>
            <a:ext cx="700644" cy="16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3495" y="580763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680" marR="0" lvl="0" indent="-23368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two types of HTTP messages: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request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response</a:t>
            </a: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</a:t>
            </a:r>
            <a:r>
              <a:rPr lang="en-US" altLang="en-US" sz="4400" dirty="0" err="1">
                <a:cs typeface="Calibri" panose="020F0502020204030204" pitchFamily="34" charset="0"/>
              </a:rPr>
              <a:t>request</a:t>
            </a:r>
            <a:r>
              <a:rPr lang="en-US" altLang="zh-CN" sz="4400" dirty="0" err="1">
                <a:cs typeface="Calibri" panose="020F0502020204030204" pitchFamily="34" charset="0"/>
              </a:rPr>
              <a:t>&amp;response</a:t>
            </a:r>
            <a:r>
              <a:rPr lang="en-US" altLang="en-US" sz="4400" dirty="0">
                <a:cs typeface="Calibri" panose="020F0502020204030204" pitchFamily="34" charset="0"/>
              </a:rPr>
              <a:t>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essages</a:t>
            </a:r>
            <a:endParaRPr lang="en-US" sz="44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680" marR="0" lvl="0" indent="-23368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HTTP request message: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ASCII (human-readable format)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header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GET 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index.html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HTTP/1.1\r\n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Host: www-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net.cs.umass.edu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User-Agent: Mozilla/5.0 (Macintosh; Intel Mac OS X 10.15; rv:80.0) Gecko/20100101 Firefox/80.0 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Accept: text/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html,application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xhtml+xml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Accept-Language: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en-us,en;q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=0.5\r\n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Accept-Encoding: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gzip,deflate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Connection: keep-alive\r\n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carriage return character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line-feed character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request line (GET, POST, 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HEAD commands)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28030" y="5310402"/>
            <a:ext cx="7778929" cy="1241358"/>
            <a:chOff x="728030" y="5452902"/>
            <a:chExt cx="7778929" cy="1241358"/>
          </a:xfrm>
        </p:grpSpPr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28030" y="5452902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carriage return, line feed at start of line indicates end of header lines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1" name="TextBox 1"/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* Check out the online interactive exercises for more examples: h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ttp://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gaia.cs.umass.edu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/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kurose_ross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/interactive/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5" name="Left Brace 4"/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680" marR="0" lvl="0" indent="-23368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HTTP request message on Wireshark: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2183" y="1962397"/>
            <a:ext cx="7667006" cy="479466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HTTP response </a:t>
            </a:r>
            <a:r>
              <a:rPr lang="en-US" altLang="en-US" dirty="0">
                <a:ea typeface="MS PGothic" panose="020B0600070205080204" pitchFamily="34" charset="-128"/>
              </a:rPr>
              <a:t>m</a:t>
            </a:r>
            <a:r>
              <a:rPr lang="en-US" altLang="en-US" sz="4400" dirty="0">
                <a:ea typeface="MS PGothic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/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status line (protocol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status code status phrase)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" name="Text Box 8"/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header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" name="Text Box 10"/>
          <p:cNvSpPr txBox="1">
            <a:spLocks noChangeArrowheads="1"/>
          </p:cNvSpPr>
          <p:nvPr/>
        </p:nvSpPr>
        <p:spPr bwMode="auto">
          <a:xfrm>
            <a:off x="415647" y="430997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data, e.g.,  requested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HTML file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" name="Rectangle 15"/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HTTP/1.1 200 OK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Date: Tue, 08 Sep 2020 00:53:20 GMT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Server: Apache/2.4.6 (CentOS) OpenSSL/1.0.2k-fips PHP/7.4.9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mod_perl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/2.0.11 Perl/v5.16.3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Last-Modified: Tue, 01 Mar 2016 18:57:50 GMT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ETag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: "a5b-52d015789ee9e"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Accept-Ranges: bytes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Content-Length: 2651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MS PGothic" panose="020B0600070205080204" pitchFamily="34" charset="-128"/>
                <a:cs typeface="Courier New" panose="02070309020205020404" pitchFamily="49" charset="0"/>
              </a:rPr>
              <a:t>Content-Type: text/html; charset=UTF-8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MS PGothic" panose="020B0600070205080204" pitchFamily="34" charset="-128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\r\n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data data data data data ... 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3613647" y="4607072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/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ttp://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gaia.cs.umass.edu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kurose_ross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/interactive/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HTTP response </a:t>
            </a:r>
            <a:r>
              <a:rPr lang="en-US" altLang="en-US" dirty="0">
                <a:ea typeface="MS PGothic" panose="020B0600070205080204" pitchFamily="34" charset="-128"/>
              </a:rPr>
              <a:t>m</a:t>
            </a:r>
            <a:r>
              <a:rPr lang="en-US" altLang="en-US" sz="4400" dirty="0">
                <a:ea typeface="MS PGothic" panose="020B0600070205080204" pitchFamily="34" charset="-128"/>
              </a:rPr>
              <a:t>essage</a:t>
            </a:r>
            <a:endParaRPr kumimoji="1" lang="zh-SG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730" y="1422180"/>
            <a:ext cx="7065883" cy="543581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>
                <a:ea typeface="MS PGothic" panose="020B0600070205080204" pitchFamily="34" charset="-128"/>
              </a:rPr>
              <a:t>HTTP response status codes</a:t>
            </a:r>
            <a:endParaRPr kumimoji="1" lang="zh-SG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541" y="1868080"/>
            <a:ext cx="8688862" cy="431797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8376" cy="1325563"/>
          </a:xfrm>
        </p:spPr>
        <p:txBody>
          <a:bodyPr/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Learn the </a:t>
            </a:r>
            <a:r>
              <a:rPr lang="en-US" altLang="en-US" dirty="0">
                <a:ea typeface="MS PGothic" panose="020B0600070205080204" pitchFamily="34" charset="-128"/>
              </a:rPr>
              <a:t>b</a:t>
            </a:r>
            <a:r>
              <a:rPr lang="en-US" altLang="en-US" sz="4400" dirty="0">
                <a:ea typeface="MS PGothic" panose="020B0600070205080204" pitchFamily="34" charset="-128"/>
              </a:rPr>
              <a:t>asic HTTP GET/response interaction via Wireshark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08377" cy="4351338"/>
          </a:xfrm>
        </p:spPr>
        <p:txBody>
          <a:bodyPr>
            <a:normAutofit/>
          </a:bodyPr>
          <a:lstStyle/>
          <a:p>
            <a:r>
              <a:rPr kumimoji="1" lang="en-SG" altLang="zh-SG" dirty="0"/>
              <a:t>1. Start up your web browser.</a:t>
            </a:r>
            <a:endParaRPr kumimoji="1" lang="en-SG" altLang="zh-SG" dirty="0"/>
          </a:p>
          <a:p>
            <a:r>
              <a:rPr kumimoji="1" lang="en-SG" altLang="zh-SG" dirty="0"/>
              <a:t>2. Start up the Wireshark packet sniffer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</a:t>
            </a:r>
            <a:r>
              <a:rPr kumimoji="1" lang="en-SG" altLang="zh-CN" dirty="0"/>
              <a:t>e</a:t>
            </a:r>
            <a:r>
              <a:rPr kumimoji="1" lang="en-SG" altLang="zh-SG" dirty="0"/>
              <a:t>nter “http”.</a:t>
            </a:r>
            <a:endParaRPr kumimoji="1" lang="en-SG" altLang="zh-SG" dirty="0"/>
          </a:p>
          <a:p>
            <a:r>
              <a:rPr kumimoji="1" lang="en-SG" altLang="zh-SG" dirty="0"/>
              <a:t>3. Wait a bit more than one minute and then begin Wireshark packet capture.</a:t>
            </a:r>
            <a:endParaRPr kumimoji="1" lang="en-SG" altLang="zh-SG" dirty="0"/>
          </a:p>
          <a:p>
            <a:r>
              <a:rPr kumimoji="1" lang="en-SG" altLang="zh-SG" dirty="0"/>
              <a:t>4. Enter the following into your browser:</a:t>
            </a:r>
            <a:endParaRPr kumimoji="1" lang="en-SG" altLang="zh-SG" dirty="0"/>
          </a:p>
          <a:p>
            <a:pPr marL="0" indent="0">
              <a:buNone/>
            </a:pPr>
            <a:r>
              <a:rPr kumimoji="1" lang="en-SG" altLang="zh-SG" dirty="0">
                <a:hlinkClick r:id="rId1"/>
              </a:rPr>
              <a:t>http://gaia.cs.umass.edu/wireshark-labs/HTTP-wireshark-file1.html</a:t>
            </a:r>
            <a:endParaRPr kumimoji="1" lang="en-SG" altLang="zh-SG" dirty="0"/>
          </a:p>
          <a:p>
            <a:r>
              <a:rPr kumimoji="1" lang="en-SG" altLang="zh-SG" dirty="0"/>
              <a:t>5. Stop Wireshark packet capture.</a:t>
            </a:r>
            <a:endParaRPr kumimoji="1" lang="zh-SG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8376" cy="1325563"/>
          </a:xfrm>
        </p:spPr>
        <p:txBody>
          <a:bodyPr/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Learn the </a:t>
            </a:r>
            <a:r>
              <a:rPr lang="en-US" altLang="en-US" dirty="0">
                <a:ea typeface="MS PGothic" panose="020B0600070205080204" pitchFamily="34" charset="-128"/>
              </a:rPr>
              <a:t>b</a:t>
            </a:r>
            <a:r>
              <a:rPr lang="en-US" altLang="en-US" sz="4400" dirty="0">
                <a:ea typeface="MS PGothic" panose="020B0600070205080204" pitchFamily="34" charset="-128"/>
              </a:rPr>
              <a:t>asic HTTP GET/response interaction via Wireshark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0270" cy="4351655"/>
          </a:xfrm>
        </p:spPr>
        <p:txBody>
          <a:bodyPr>
            <a:normAutofit/>
          </a:bodyPr>
          <a:lstStyle/>
          <a:p>
            <a:r>
              <a:rPr kumimoji="1" lang="en-US" altLang="zh-SG" dirty="0">
                <a:solidFill>
                  <a:srgbClr val="FF0000"/>
                </a:solidFill>
              </a:rPr>
              <a:t>Try on your own computer!</a:t>
            </a:r>
            <a:endParaRPr kumimoji="1" lang="en-US" altLang="zh-SG" dirty="0">
              <a:solidFill>
                <a:srgbClr val="FF0000"/>
              </a:solidFill>
            </a:endParaRPr>
          </a:p>
          <a:p>
            <a:r>
              <a:rPr kumimoji="1" lang="en-US" altLang="zh-SG" dirty="0">
                <a:solidFill>
                  <a:srgbClr val="FF0000"/>
                </a:solidFill>
              </a:rPr>
              <a:t>How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about streaming video? Type a online video website and try it! (5mins)</a:t>
            </a:r>
            <a:endParaRPr kumimoji="1" lang="zh-SG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8470" y="1635125"/>
            <a:ext cx="6307455" cy="515874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Network Layers</a:t>
            </a:r>
            <a:br>
              <a:rPr lang="en-US" altLang="en-US" sz="4400" dirty="0">
                <a:ea typeface="MS PGothic" panose="020B0600070205080204" pitchFamily="34" charset="-128"/>
              </a:rPr>
            </a:br>
            <a:r>
              <a:rPr lang="en-US" altLang="en-US" sz="3100" i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Example: organization of air travel</a:t>
            </a:r>
            <a:endParaRPr lang="en-US" altLang="en-US" sz="4400" i="1" dirty="0">
              <a:solidFill>
                <a:schemeClr val="bg2">
                  <a:lumMod val="25000"/>
                </a:schemeClr>
              </a:solidFill>
              <a:ea typeface="MS PGothic" panose="020B0600070205080204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345096" y="6081243"/>
            <a:ext cx="9529651" cy="5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 series of steps, involving many services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10119" y="1935719"/>
            <a:ext cx="3719769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ticket (purchase)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baggage (check)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gates (load)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runway takeoff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airplane routing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ticket (complain)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baggage (claim)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gates (unload)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runway landing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airplane routing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389746" y="4831320"/>
            <a:ext cx="357079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airplane routing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Freeform 8"/>
          <p:cNvSpPr/>
          <p:nvPr/>
        </p:nvSpPr>
        <p:spPr bwMode="auto">
          <a:xfrm>
            <a:off x="879891" y="2080182"/>
            <a:ext cx="7827767" cy="3289301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-1" fmla="*/ 0 w 8459"/>
              <a:gd name="connsiteY0-2" fmla="*/ 0 h 10000"/>
              <a:gd name="connsiteX1-3" fmla="*/ 10 w 8459"/>
              <a:gd name="connsiteY1-4" fmla="*/ 8378 h 10000"/>
              <a:gd name="connsiteX2-5" fmla="*/ 1961 w 8459"/>
              <a:gd name="connsiteY2-6" fmla="*/ 9961 h 10000"/>
              <a:gd name="connsiteX3-7" fmla="*/ 8459 w 8459"/>
              <a:gd name="connsiteY3-8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459" h="10000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2"/>
          <p:cNvSpPr/>
          <p:nvPr/>
        </p:nvSpPr>
        <p:spPr>
          <a:xfrm flipH="1">
            <a:off x="8627458" y="2106453"/>
            <a:ext cx="1822537" cy="3263030"/>
          </a:xfrm>
          <a:custGeom>
            <a:avLst/>
            <a:gdLst>
              <a:gd name="connsiteX0" fmla="*/ 1822537 w 1822537"/>
              <a:gd name="connsiteY0" fmla="*/ 3263030 h 3263030"/>
              <a:gd name="connsiteX1" fmla="*/ 6263 w 1822537"/>
              <a:gd name="connsiteY1" fmla="*/ 2743200 h 3263030"/>
              <a:gd name="connsiteX2" fmla="*/ 0 w 1822537"/>
              <a:gd name="connsiteY2" fmla="*/ 0 h 326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537" h="3263030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882900" y="5634038"/>
            <a:ext cx="9529651" cy="54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How would you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define/discuss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the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system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of airline travel?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4598" y="1798817"/>
            <a:ext cx="7600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25" y="1558925"/>
            <a:ext cx="615378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end-to-end transfer of person plus baggage</a:t>
            </a:r>
            <a:endParaRPr lang="en-US" sz="24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83343" y="905983"/>
            <a:ext cx="1528763" cy="620713"/>
            <a:chOff x="-1042195" y="4302698"/>
            <a:chExt cx="1528763" cy="620713"/>
          </a:xfrm>
        </p:grpSpPr>
        <p:pic>
          <p:nvPicPr>
            <p:cNvPr id="22" name="Picture 11" descr="yylgaifm[1]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-561182" y="43026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>
              <a:off x="-408782" y="44550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>
              <a:off x="-256382" y="46074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 animBg="1"/>
      <p:bldP spid="3" grpId="0" animBg="1"/>
      <p:bldP spid="15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/>
          <p:cNvPicPr>
            <a:picLocks noChangeAspect="1"/>
          </p:cNvPicPr>
          <p:nvPr/>
        </p:nvPicPr>
        <p:blipFill rotWithShape="1">
          <a:blip r:embed="rId1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400" y="365125"/>
            <a:ext cx="4378450" cy="1899912"/>
          </a:xfrm>
        </p:spPr>
        <p:txBody>
          <a:bodyPr>
            <a:normAutofit/>
          </a:bodyPr>
          <a:lstStyle/>
          <a:p>
            <a:r>
              <a:rPr kumimoji="1" lang="en-US" altLang="zh-SG" sz="4000" dirty="0"/>
              <a:t>Goals of this lesson</a:t>
            </a:r>
            <a:endParaRPr kumimoji="1" lang="zh-SG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0149" y="2482969"/>
            <a:ext cx="6181851" cy="3742762"/>
          </a:xfrm>
        </p:spPr>
        <p:txBody>
          <a:bodyPr>
            <a:normAutofit/>
          </a:bodyPr>
          <a:lstStyle/>
          <a:p>
            <a:r>
              <a:rPr kumimoji="1" lang="en-US" altLang="zh-SG" dirty="0"/>
              <a:t>Wireless networks protocols &amp; 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 Wireshark</a:t>
            </a:r>
            <a:endParaRPr kumimoji="1" lang="en-US" altLang="zh-SG" dirty="0"/>
          </a:p>
          <a:p>
            <a:pPr lvl="1"/>
            <a:r>
              <a:rPr kumimoji="1" lang="en-US" altLang="zh-SG" sz="28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kumimoji="1" lang="en-US" altLang="zh-SG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zh-SG" sz="2800" dirty="0">
                <a:solidFill>
                  <a:schemeClr val="bg1">
                    <a:lumMod val="75000"/>
                  </a:schemeClr>
                </a:solidFill>
              </a:rPr>
              <a:t>Application layer</a:t>
            </a:r>
            <a:endParaRPr kumimoji="1" lang="en-US" altLang="zh-SG" sz="2800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kumimoji="1" lang="en-US" altLang="zh-SG" sz="2400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kumimoji="1" lang="en-US" altLang="zh-SG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zh-SG" sz="2800" dirty="0"/>
              <a:t>Transport layer</a:t>
            </a:r>
            <a:endParaRPr kumimoji="1" lang="en-US" altLang="zh-SG" sz="2800" dirty="0"/>
          </a:p>
          <a:p>
            <a:pPr lvl="2"/>
            <a:r>
              <a:rPr kumimoji="1" lang="en-US" altLang="zh-SG" sz="2400" dirty="0"/>
              <a:t>TCP</a:t>
            </a:r>
            <a:endParaRPr kumimoji="1" lang="en-US" altLang="zh-SG" sz="2400" dirty="0"/>
          </a:p>
          <a:p>
            <a:pPr lvl="2"/>
            <a:r>
              <a:rPr kumimoji="1" lang="en-US" altLang="zh-SG" sz="2400" dirty="0"/>
              <a:t>UDP</a:t>
            </a:r>
            <a:endParaRPr kumimoji="1" lang="en-US" altLang="zh-SG" sz="2400" dirty="0"/>
          </a:p>
          <a:p>
            <a:pPr lvl="1"/>
            <a:endParaRPr kumimoji="1" lang="en-US" altLang="zh-S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8376" cy="1325563"/>
          </a:xfrm>
        </p:spPr>
        <p:txBody>
          <a:bodyPr/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Streaming video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08377" cy="4667250"/>
          </a:xfrm>
        </p:spPr>
        <p:txBody>
          <a:bodyPr>
            <a:normAutofit/>
          </a:bodyPr>
          <a:lstStyle/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endParaRPr kumimoji="1" lang="en-US" altLang="zh-SG" dirty="0">
              <a:solidFill>
                <a:srgbClr val="FF0000"/>
              </a:solidFill>
            </a:endParaRPr>
          </a:p>
          <a:p>
            <a:r>
              <a:rPr kumimoji="1" lang="en-US" altLang="zh-SG" dirty="0">
                <a:solidFill>
                  <a:srgbClr val="FF0000"/>
                </a:solidFill>
              </a:rPr>
              <a:t>So, stream video uses TCP or UDP? Try to answer it!</a:t>
            </a:r>
            <a:endParaRPr kumimoji="1" lang="en-US" altLang="zh-SG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371" y="1690688"/>
            <a:ext cx="8381645" cy="397490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services and protocols</a:t>
            </a:r>
            <a:endParaRPr lang="en-US" sz="4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1218" y="1443831"/>
            <a:ext cx="5815703" cy="1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logical communication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application processes running on different hosts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288567 w 1811701"/>
              <a:gd name="connsiteY0-656" fmla="*/ 555674 h 1898251"/>
              <a:gd name="connsiteX1-657" fmla="*/ 88590 w 1811701"/>
              <a:gd name="connsiteY1-658" fmla="*/ 947092 h 1898251"/>
              <a:gd name="connsiteX2-659" fmla="*/ 10243 w 1811701"/>
              <a:gd name="connsiteY2-660" fmla="*/ 1744704 h 1898251"/>
              <a:gd name="connsiteX3-661" fmla="*/ 306327 w 1811701"/>
              <a:gd name="connsiteY3-662" fmla="*/ 1898251 h 1898251"/>
              <a:gd name="connsiteX4-663" fmla="*/ 1666327 w 1811701"/>
              <a:gd name="connsiteY4-664" fmla="*/ 1847529 h 1898251"/>
              <a:gd name="connsiteX5-665" fmla="*/ 1685455 w 1811701"/>
              <a:gd name="connsiteY5-666" fmla="*/ 1299247 h 1898251"/>
              <a:gd name="connsiteX6-667" fmla="*/ 1306672 w 1811701"/>
              <a:gd name="connsiteY6-668" fmla="*/ 1053233 h 1898251"/>
              <a:gd name="connsiteX7-669" fmla="*/ 1616888 w 1811701"/>
              <a:gd name="connsiteY7-670" fmla="*/ 533291 h 1898251"/>
              <a:gd name="connsiteX8-671" fmla="*/ 1485303 w 1811701"/>
              <a:gd name="connsiteY8-672" fmla="*/ 127710 h 1898251"/>
              <a:gd name="connsiteX9-673" fmla="*/ 927674 w 1811701"/>
              <a:gd name="connsiteY9-674" fmla="*/ 28097 h 1898251"/>
              <a:gd name="connsiteX10-675" fmla="*/ 288567 w 1811701"/>
              <a:gd name="connsiteY10-676" fmla="*/ 555674 h 1898251"/>
              <a:gd name="connsiteX0-677" fmla="*/ 288567 w 1811701"/>
              <a:gd name="connsiteY0-678" fmla="*/ 479828 h 1822405"/>
              <a:gd name="connsiteX1-679" fmla="*/ 88590 w 1811701"/>
              <a:gd name="connsiteY1-680" fmla="*/ 871246 h 1822405"/>
              <a:gd name="connsiteX2-681" fmla="*/ 10243 w 1811701"/>
              <a:gd name="connsiteY2-682" fmla="*/ 1668858 h 1822405"/>
              <a:gd name="connsiteX3-683" fmla="*/ 306327 w 1811701"/>
              <a:gd name="connsiteY3-684" fmla="*/ 1822405 h 1822405"/>
              <a:gd name="connsiteX4-685" fmla="*/ 1666327 w 1811701"/>
              <a:gd name="connsiteY4-686" fmla="*/ 1771683 h 1822405"/>
              <a:gd name="connsiteX5-687" fmla="*/ 1685455 w 1811701"/>
              <a:gd name="connsiteY5-688" fmla="*/ 1223401 h 1822405"/>
              <a:gd name="connsiteX6-689" fmla="*/ 1306672 w 1811701"/>
              <a:gd name="connsiteY6-690" fmla="*/ 977387 h 1822405"/>
              <a:gd name="connsiteX7-691" fmla="*/ 1616888 w 1811701"/>
              <a:gd name="connsiteY7-692" fmla="*/ 457445 h 1822405"/>
              <a:gd name="connsiteX8-693" fmla="*/ 1485303 w 1811701"/>
              <a:gd name="connsiteY8-694" fmla="*/ 51864 h 1822405"/>
              <a:gd name="connsiteX9-695" fmla="*/ 895599 w 1811701"/>
              <a:gd name="connsiteY9-696" fmla="*/ 79530 h 1822405"/>
              <a:gd name="connsiteX10-697" fmla="*/ 288567 w 1811701"/>
              <a:gd name="connsiteY10-698" fmla="*/ 479828 h 1822405"/>
              <a:gd name="connsiteX0-699" fmla="*/ 288567 w 1811701"/>
              <a:gd name="connsiteY0-700" fmla="*/ 419258 h 1761835"/>
              <a:gd name="connsiteX1-701" fmla="*/ 88590 w 1811701"/>
              <a:gd name="connsiteY1-702" fmla="*/ 810676 h 1761835"/>
              <a:gd name="connsiteX2-703" fmla="*/ 10243 w 1811701"/>
              <a:gd name="connsiteY2-704" fmla="*/ 1608288 h 1761835"/>
              <a:gd name="connsiteX3-705" fmla="*/ 306327 w 1811701"/>
              <a:gd name="connsiteY3-706" fmla="*/ 1761835 h 1761835"/>
              <a:gd name="connsiteX4-707" fmla="*/ 1666327 w 1811701"/>
              <a:gd name="connsiteY4-708" fmla="*/ 1711113 h 1761835"/>
              <a:gd name="connsiteX5-709" fmla="*/ 1685455 w 1811701"/>
              <a:gd name="connsiteY5-710" fmla="*/ 1162831 h 1761835"/>
              <a:gd name="connsiteX6-711" fmla="*/ 1306672 w 1811701"/>
              <a:gd name="connsiteY6-712" fmla="*/ 916817 h 1761835"/>
              <a:gd name="connsiteX7-713" fmla="*/ 1616888 w 1811701"/>
              <a:gd name="connsiteY7-714" fmla="*/ 396875 h 1761835"/>
              <a:gd name="connsiteX8-715" fmla="*/ 1373040 w 1811701"/>
              <a:gd name="connsiteY8-716" fmla="*/ 118574 h 1761835"/>
              <a:gd name="connsiteX9-717" fmla="*/ 895599 w 1811701"/>
              <a:gd name="connsiteY9-718" fmla="*/ 18960 h 1761835"/>
              <a:gd name="connsiteX10-719" fmla="*/ 288567 w 1811701"/>
              <a:gd name="connsiteY10-720" fmla="*/ 419258 h 1761835"/>
              <a:gd name="connsiteX0-721" fmla="*/ 288567 w 1811701"/>
              <a:gd name="connsiteY0-722" fmla="*/ 419258 h 1761835"/>
              <a:gd name="connsiteX1-723" fmla="*/ 88590 w 1811701"/>
              <a:gd name="connsiteY1-724" fmla="*/ 810676 h 1761835"/>
              <a:gd name="connsiteX2-725" fmla="*/ 10243 w 1811701"/>
              <a:gd name="connsiteY2-726" fmla="*/ 1608288 h 1761835"/>
              <a:gd name="connsiteX3-727" fmla="*/ 306327 w 1811701"/>
              <a:gd name="connsiteY3-728" fmla="*/ 1761835 h 1761835"/>
              <a:gd name="connsiteX4-729" fmla="*/ 1666327 w 1811701"/>
              <a:gd name="connsiteY4-730" fmla="*/ 1711113 h 1761835"/>
              <a:gd name="connsiteX5-731" fmla="*/ 1685455 w 1811701"/>
              <a:gd name="connsiteY5-732" fmla="*/ 1162831 h 1761835"/>
              <a:gd name="connsiteX6-733" fmla="*/ 1306672 w 1811701"/>
              <a:gd name="connsiteY6-734" fmla="*/ 916817 h 1761835"/>
              <a:gd name="connsiteX7-735" fmla="*/ 1584814 w 1811701"/>
              <a:gd name="connsiteY7-736" fmla="*/ 510012 h 1761835"/>
              <a:gd name="connsiteX8-737" fmla="*/ 1373040 w 1811701"/>
              <a:gd name="connsiteY8-738" fmla="*/ 118574 h 1761835"/>
              <a:gd name="connsiteX9-739" fmla="*/ 895599 w 1811701"/>
              <a:gd name="connsiteY9-740" fmla="*/ 18960 h 1761835"/>
              <a:gd name="connsiteX10-741" fmla="*/ 288567 w 1811701"/>
              <a:gd name="connsiteY10-742" fmla="*/ 419258 h 1761835"/>
              <a:gd name="connsiteX0-743" fmla="*/ 288567 w 1770444"/>
              <a:gd name="connsiteY0-744" fmla="*/ 419258 h 1761835"/>
              <a:gd name="connsiteX1-745" fmla="*/ 88590 w 1770444"/>
              <a:gd name="connsiteY1-746" fmla="*/ 810676 h 1761835"/>
              <a:gd name="connsiteX2-747" fmla="*/ 10243 w 1770444"/>
              <a:gd name="connsiteY2-748" fmla="*/ 1608288 h 1761835"/>
              <a:gd name="connsiteX3-749" fmla="*/ 306327 w 1770444"/>
              <a:gd name="connsiteY3-750" fmla="*/ 1761835 h 1761835"/>
              <a:gd name="connsiteX4-751" fmla="*/ 1666327 w 1770444"/>
              <a:gd name="connsiteY4-752" fmla="*/ 1711113 h 1761835"/>
              <a:gd name="connsiteX5-753" fmla="*/ 1589229 w 1770444"/>
              <a:gd name="connsiteY5-754" fmla="*/ 1176973 h 1761835"/>
              <a:gd name="connsiteX6-755" fmla="*/ 1306672 w 1770444"/>
              <a:gd name="connsiteY6-756" fmla="*/ 916817 h 1761835"/>
              <a:gd name="connsiteX7-757" fmla="*/ 1584814 w 1770444"/>
              <a:gd name="connsiteY7-758" fmla="*/ 510012 h 1761835"/>
              <a:gd name="connsiteX8-759" fmla="*/ 1373040 w 1770444"/>
              <a:gd name="connsiteY8-760" fmla="*/ 118574 h 1761835"/>
              <a:gd name="connsiteX9-761" fmla="*/ 895599 w 1770444"/>
              <a:gd name="connsiteY9-762" fmla="*/ 18960 h 1761835"/>
              <a:gd name="connsiteX10-763" fmla="*/ 288567 w 1770444"/>
              <a:gd name="connsiteY10-764" fmla="*/ 419258 h 1761835"/>
              <a:gd name="connsiteX0-765" fmla="*/ 288567 w 1592514"/>
              <a:gd name="connsiteY0-766" fmla="*/ 419258 h 1863058"/>
              <a:gd name="connsiteX1-767" fmla="*/ 88590 w 1592514"/>
              <a:gd name="connsiteY1-768" fmla="*/ 810676 h 1863058"/>
              <a:gd name="connsiteX2-769" fmla="*/ 10243 w 1592514"/>
              <a:gd name="connsiteY2-770" fmla="*/ 1608288 h 1863058"/>
              <a:gd name="connsiteX3-771" fmla="*/ 306327 w 1592514"/>
              <a:gd name="connsiteY3-772" fmla="*/ 1761835 h 1863058"/>
              <a:gd name="connsiteX4-773" fmla="*/ 1377650 w 1592514"/>
              <a:gd name="connsiteY4-774" fmla="*/ 1838393 h 1863058"/>
              <a:gd name="connsiteX5-775" fmla="*/ 1589229 w 1592514"/>
              <a:gd name="connsiteY5-776" fmla="*/ 1176973 h 1863058"/>
              <a:gd name="connsiteX6-777" fmla="*/ 1306672 w 1592514"/>
              <a:gd name="connsiteY6-778" fmla="*/ 916817 h 1863058"/>
              <a:gd name="connsiteX7-779" fmla="*/ 1584814 w 1592514"/>
              <a:gd name="connsiteY7-780" fmla="*/ 510012 h 1863058"/>
              <a:gd name="connsiteX8-781" fmla="*/ 1373040 w 1592514"/>
              <a:gd name="connsiteY8-782" fmla="*/ 118574 h 1863058"/>
              <a:gd name="connsiteX9-783" fmla="*/ 895599 w 1592514"/>
              <a:gd name="connsiteY9-784" fmla="*/ 18960 h 1863058"/>
              <a:gd name="connsiteX10-785" fmla="*/ 288567 w 1592514"/>
              <a:gd name="connsiteY10-786" fmla="*/ 419258 h 1863058"/>
              <a:gd name="connsiteX0-787" fmla="*/ 421322 w 1594935"/>
              <a:gd name="connsiteY0-788" fmla="*/ 616342 h 1876292"/>
              <a:gd name="connsiteX1-789" fmla="*/ 91011 w 1594935"/>
              <a:gd name="connsiteY1-790" fmla="*/ 823910 h 1876292"/>
              <a:gd name="connsiteX2-791" fmla="*/ 12664 w 1594935"/>
              <a:gd name="connsiteY2-792" fmla="*/ 1621522 h 1876292"/>
              <a:gd name="connsiteX3-793" fmla="*/ 308748 w 1594935"/>
              <a:gd name="connsiteY3-794" fmla="*/ 1775069 h 1876292"/>
              <a:gd name="connsiteX4-795" fmla="*/ 1380071 w 1594935"/>
              <a:gd name="connsiteY4-796" fmla="*/ 1851627 h 1876292"/>
              <a:gd name="connsiteX5-797" fmla="*/ 1591650 w 1594935"/>
              <a:gd name="connsiteY5-798" fmla="*/ 1190207 h 1876292"/>
              <a:gd name="connsiteX6-799" fmla="*/ 1309093 w 1594935"/>
              <a:gd name="connsiteY6-800" fmla="*/ 930051 h 1876292"/>
              <a:gd name="connsiteX7-801" fmla="*/ 1587235 w 1594935"/>
              <a:gd name="connsiteY7-802" fmla="*/ 523246 h 1876292"/>
              <a:gd name="connsiteX8-803" fmla="*/ 1375461 w 1594935"/>
              <a:gd name="connsiteY8-804" fmla="*/ 131808 h 1876292"/>
              <a:gd name="connsiteX9-805" fmla="*/ 898020 w 1594935"/>
              <a:gd name="connsiteY9-806" fmla="*/ 32194 h 1876292"/>
              <a:gd name="connsiteX10-807" fmla="*/ 421322 w 1594935"/>
              <a:gd name="connsiteY10-808" fmla="*/ 616342 h 1876292"/>
              <a:gd name="connsiteX0-809" fmla="*/ 413257 w 1586870"/>
              <a:gd name="connsiteY0-810" fmla="*/ 616342 h 1876292"/>
              <a:gd name="connsiteX1-811" fmla="*/ 140873 w 1586870"/>
              <a:gd name="connsiteY1-812" fmla="*/ 993617 h 1876292"/>
              <a:gd name="connsiteX2-813" fmla="*/ 4599 w 1586870"/>
              <a:gd name="connsiteY2-814" fmla="*/ 1621522 h 1876292"/>
              <a:gd name="connsiteX3-815" fmla="*/ 300683 w 1586870"/>
              <a:gd name="connsiteY3-816" fmla="*/ 1775069 h 1876292"/>
              <a:gd name="connsiteX4-817" fmla="*/ 1372006 w 1586870"/>
              <a:gd name="connsiteY4-818" fmla="*/ 1851627 h 1876292"/>
              <a:gd name="connsiteX5-819" fmla="*/ 1583585 w 1586870"/>
              <a:gd name="connsiteY5-820" fmla="*/ 1190207 h 1876292"/>
              <a:gd name="connsiteX6-821" fmla="*/ 1301028 w 1586870"/>
              <a:gd name="connsiteY6-822" fmla="*/ 930051 h 1876292"/>
              <a:gd name="connsiteX7-823" fmla="*/ 1579170 w 1586870"/>
              <a:gd name="connsiteY7-824" fmla="*/ 523246 h 1876292"/>
              <a:gd name="connsiteX8-825" fmla="*/ 1367396 w 1586870"/>
              <a:gd name="connsiteY8-826" fmla="*/ 131808 h 1876292"/>
              <a:gd name="connsiteX9-827" fmla="*/ 889955 w 1586870"/>
              <a:gd name="connsiteY9-828" fmla="*/ 32194 h 1876292"/>
              <a:gd name="connsiteX10-829" fmla="*/ 413257 w 1586870"/>
              <a:gd name="connsiteY10-830" fmla="*/ 616342 h 1876292"/>
              <a:gd name="connsiteX0-831" fmla="*/ 284962 w 1458575"/>
              <a:gd name="connsiteY0-832" fmla="*/ 616342 h 1908017"/>
              <a:gd name="connsiteX1-833" fmla="*/ 12578 w 1458575"/>
              <a:gd name="connsiteY1-834" fmla="*/ 993617 h 1908017"/>
              <a:gd name="connsiteX2-835" fmla="*/ 172388 w 1458575"/>
              <a:gd name="connsiteY2-836" fmla="*/ 1775069 h 1908017"/>
              <a:gd name="connsiteX3-837" fmla="*/ 1243711 w 1458575"/>
              <a:gd name="connsiteY3-838" fmla="*/ 1851627 h 1908017"/>
              <a:gd name="connsiteX4-839" fmla="*/ 1455290 w 1458575"/>
              <a:gd name="connsiteY4-840" fmla="*/ 1190207 h 1908017"/>
              <a:gd name="connsiteX5-841" fmla="*/ 1172733 w 1458575"/>
              <a:gd name="connsiteY5-842" fmla="*/ 930051 h 1908017"/>
              <a:gd name="connsiteX6-843" fmla="*/ 1450875 w 1458575"/>
              <a:gd name="connsiteY6-844" fmla="*/ 523246 h 1908017"/>
              <a:gd name="connsiteX7-845" fmla="*/ 1239101 w 1458575"/>
              <a:gd name="connsiteY7-846" fmla="*/ 131808 h 1908017"/>
              <a:gd name="connsiteX8-847" fmla="*/ 761660 w 1458575"/>
              <a:gd name="connsiteY8-848" fmla="*/ 32194 h 1908017"/>
              <a:gd name="connsiteX9-849" fmla="*/ 284962 w 1458575"/>
              <a:gd name="connsiteY9-850" fmla="*/ 616342 h 1908017"/>
              <a:gd name="connsiteX0-851" fmla="*/ 343858 w 1519131"/>
              <a:gd name="connsiteY0-852" fmla="*/ 616342 h 1885036"/>
              <a:gd name="connsiteX1-853" fmla="*/ 71474 w 1519131"/>
              <a:gd name="connsiteY1-854" fmla="*/ 993617 h 1885036"/>
              <a:gd name="connsiteX2-855" fmla="*/ 115432 w 1519131"/>
              <a:gd name="connsiteY2-856" fmla="*/ 1704358 h 1885036"/>
              <a:gd name="connsiteX3-857" fmla="*/ 1302607 w 1519131"/>
              <a:gd name="connsiteY3-858" fmla="*/ 1851627 h 1885036"/>
              <a:gd name="connsiteX4-859" fmla="*/ 1514186 w 1519131"/>
              <a:gd name="connsiteY4-860" fmla="*/ 1190207 h 1885036"/>
              <a:gd name="connsiteX5-861" fmla="*/ 1231629 w 1519131"/>
              <a:gd name="connsiteY5-862" fmla="*/ 930051 h 1885036"/>
              <a:gd name="connsiteX6-863" fmla="*/ 1509771 w 1519131"/>
              <a:gd name="connsiteY6-864" fmla="*/ 523246 h 1885036"/>
              <a:gd name="connsiteX7-865" fmla="*/ 1297997 w 1519131"/>
              <a:gd name="connsiteY7-866" fmla="*/ 131808 h 1885036"/>
              <a:gd name="connsiteX8-867" fmla="*/ 820556 w 1519131"/>
              <a:gd name="connsiteY8-868" fmla="*/ 32194 h 1885036"/>
              <a:gd name="connsiteX9-869" fmla="*/ 343858 w 1519131"/>
              <a:gd name="connsiteY9-870" fmla="*/ 616342 h 1885036"/>
              <a:gd name="connsiteX0-871" fmla="*/ 343858 w 1549812"/>
              <a:gd name="connsiteY0-872" fmla="*/ 616342 h 1800235"/>
              <a:gd name="connsiteX1-873" fmla="*/ 71474 w 1549812"/>
              <a:gd name="connsiteY1-874" fmla="*/ 993617 h 1800235"/>
              <a:gd name="connsiteX2-875" fmla="*/ 115432 w 1549812"/>
              <a:gd name="connsiteY2-876" fmla="*/ 1704358 h 1800235"/>
              <a:gd name="connsiteX3-877" fmla="*/ 1389496 w 1549812"/>
              <a:gd name="connsiteY3-878" fmla="*/ 1724347 h 1800235"/>
              <a:gd name="connsiteX4-879" fmla="*/ 1514186 w 1549812"/>
              <a:gd name="connsiteY4-880" fmla="*/ 1190207 h 1800235"/>
              <a:gd name="connsiteX5-881" fmla="*/ 1231629 w 1549812"/>
              <a:gd name="connsiteY5-882" fmla="*/ 930051 h 1800235"/>
              <a:gd name="connsiteX6-883" fmla="*/ 1509771 w 1549812"/>
              <a:gd name="connsiteY6-884" fmla="*/ 523246 h 1800235"/>
              <a:gd name="connsiteX7-885" fmla="*/ 1297997 w 1549812"/>
              <a:gd name="connsiteY7-886" fmla="*/ 131808 h 1800235"/>
              <a:gd name="connsiteX8-887" fmla="*/ 820556 w 1549812"/>
              <a:gd name="connsiteY8-888" fmla="*/ 32194 h 1800235"/>
              <a:gd name="connsiteX9-889" fmla="*/ 343858 w 1549812"/>
              <a:gd name="connsiteY9-890" fmla="*/ 616342 h 1800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235" y="connsiteY9-236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/>
          <p:cNvSpPr/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/>
          <p:cNvGrpSpPr/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/>
          <p:cNvSpPr/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/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Text Box 580"/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Text Box 580"/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60355 w 1534770"/>
              <a:gd name="connsiteY0-74" fmla="*/ 553225 h 1800672"/>
              <a:gd name="connsiteX1-75" fmla="*/ 3 w 1534770"/>
              <a:gd name="connsiteY1-76" fmla="*/ 958784 h 1800672"/>
              <a:gd name="connsiteX2-77" fmla="*/ 367657 w 1534770"/>
              <a:gd name="connsiteY2-78" fmla="*/ 1526890 h 1800672"/>
              <a:gd name="connsiteX3-79" fmla="*/ 1186523 w 1534770"/>
              <a:gd name="connsiteY3-80" fmla="*/ 1794234 h 1800672"/>
              <a:gd name="connsiteX4-81" fmla="*/ 1520754 w 1534770"/>
              <a:gd name="connsiteY4-82" fmla="*/ 1276255 h 1800672"/>
              <a:gd name="connsiteX5-83" fmla="*/ 1468513 w 1534770"/>
              <a:gd name="connsiteY5-84" fmla="*/ 691440 h 1800672"/>
              <a:gd name="connsiteX6-85" fmla="*/ 1435794 w 1534770"/>
              <a:gd name="connsiteY6-86" fmla="*/ 107761 h 1800672"/>
              <a:gd name="connsiteX7-87" fmla="*/ 839087 w 1534770"/>
              <a:gd name="connsiteY7-88" fmla="*/ 39789 h 1800672"/>
              <a:gd name="connsiteX8-89" fmla="*/ 360355 w 1534770"/>
              <a:gd name="connsiteY8-90" fmla="*/ 553225 h 1800672"/>
              <a:gd name="connsiteX0-91" fmla="*/ 360355 w 1580585"/>
              <a:gd name="connsiteY0-92" fmla="*/ 553225 h 1880420"/>
              <a:gd name="connsiteX1-93" fmla="*/ 3 w 1580585"/>
              <a:gd name="connsiteY1-94" fmla="*/ 958784 h 1880420"/>
              <a:gd name="connsiteX2-95" fmla="*/ 367657 w 1580585"/>
              <a:gd name="connsiteY2-96" fmla="*/ 1526890 h 1880420"/>
              <a:gd name="connsiteX3-97" fmla="*/ 1186523 w 1580585"/>
              <a:gd name="connsiteY3-98" fmla="*/ 1794234 h 1880420"/>
              <a:gd name="connsiteX4-99" fmla="*/ 1570188 w 1580585"/>
              <a:gd name="connsiteY4-100" fmla="*/ 1785433 h 1880420"/>
              <a:gd name="connsiteX5-101" fmla="*/ 1468513 w 1580585"/>
              <a:gd name="connsiteY5-102" fmla="*/ 691440 h 1880420"/>
              <a:gd name="connsiteX6-103" fmla="*/ 1435794 w 1580585"/>
              <a:gd name="connsiteY6-104" fmla="*/ 107761 h 1880420"/>
              <a:gd name="connsiteX7-105" fmla="*/ 839087 w 1580585"/>
              <a:gd name="connsiteY7-106" fmla="*/ 39789 h 1880420"/>
              <a:gd name="connsiteX8-107" fmla="*/ 360355 w 1580585"/>
              <a:gd name="connsiteY8-108" fmla="*/ 553225 h 1880420"/>
              <a:gd name="connsiteX0-109" fmla="*/ 316588 w 1580732"/>
              <a:gd name="connsiteY0-110" fmla="*/ 359285 h 1867156"/>
              <a:gd name="connsiteX1-111" fmla="*/ 150 w 1580732"/>
              <a:gd name="connsiteY1-112" fmla="*/ 945520 h 1867156"/>
              <a:gd name="connsiteX2-113" fmla="*/ 367804 w 1580732"/>
              <a:gd name="connsiteY2-114" fmla="*/ 1513626 h 1867156"/>
              <a:gd name="connsiteX3-115" fmla="*/ 1186670 w 1580732"/>
              <a:gd name="connsiteY3-116" fmla="*/ 1780970 h 1867156"/>
              <a:gd name="connsiteX4-117" fmla="*/ 1570335 w 1580732"/>
              <a:gd name="connsiteY4-118" fmla="*/ 1772169 h 1867156"/>
              <a:gd name="connsiteX5-119" fmla="*/ 1468660 w 1580732"/>
              <a:gd name="connsiteY5-120" fmla="*/ 678176 h 1867156"/>
              <a:gd name="connsiteX6-121" fmla="*/ 1435941 w 1580732"/>
              <a:gd name="connsiteY6-122" fmla="*/ 94497 h 1867156"/>
              <a:gd name="connsiteX7-123" fmla="*/ 839234 w 1580732"/>
              <a:gd name="connsiteY7-124" fmla="*/ 26525 h 1867156"/>
              <a:gd name="connsiteX8-125" fmla="*/ 316588 w 1580732"/>
              <a:gd name="connsiteY8-126" fmla="*/ 359285 h 1867156"/>
              <a:gd name="connsiteX0-127" fmla="*/ 163575 w 1427719"/>
              <a:gd name="connsiteY0-128" fmla="*/ 359285 h 1867156"/>
              <a:gd name="connsiteX1-129" fmla="*/ 836 w 1427719"/>
              <a:gd name="connsiteY1-130" fmla="*/ 1076921 h 1867156"/>
              <a:gd name="connsiteX2-131" fmla="*/ 214791 w 1427719"/>
              <a:gd name="connsiteY2-132" fmla="*/ 1513626 h 1867156"/>
              <a:gd name="connsiteX3-133" fmla="*/ 1033657 w 1427719"/>
              <a:gd name="connsiteY3-134" fmla="*/ 1780970 h 1867156"/>
              <a:gd name="connsiteX4-135" fmla="*/ 1417322 w 1427719"/>
              <a:gd name="connsiteY4-136" fmla="*/ 1772169 h 1867156"/>
              <a:gd name="connsiteX5-137" fmla="*/ 1315647 w 1427719"/>
              <a:gd name="connsiteY5-138" fmla="*/ 678176 h 1867156"/>
              <a:gd name="connsiteX6-139" fmla="*/ 1282928 w 1427719"/>
              <a:gd name="connsiteY6-140" fmla="*/ 94497 h 1867156"/>
              <a:gd name="connsiteX7-141" fmla="*/ 686221 w 1427719"/>
              <a:gd name="connsiteY7-142" fmla="*/ 26525 h 1867156"/>
              <a:gd name="connsiteX8-143" fmla="*/ 163575 w 1427719"/>
              <a:gd name="connsiteY8-144" fmla="*/ 359285 h 1867156"/>
              <a:gd name="connsiteX0-145" fmla="*/ 163575 w 1426632"/>
              <a:gd name="connsiteY0-146" fmla="*/ 394322 h 1902193"/>
              <a:gd name="connsiteX1-147" fmla="*/ 836 w 1426632"/>
              <a:gd name="connsiteY1-148" fmla="*/ 1111958 h 1902193"/>
              <a:gd name="connsiteX2-149" fmla="*/ 214791 w 1426632"/>
              <a:gd name="connsiteY2-150" fmla="*/ 1548663 h 1902193"/>
              <a:gd name="connsiteX3-151" fmla="*/ 1033657 w 1426632"/>
              <a:gd name="connsiteY3-152" fmla="*/ 1816007 h 1902193"/>
              <a:gd name="connsiteX4-153" fmla="*/ 1417322 w 1426632"/>
              <a:gd name="connsiteY4-154" fmla="*/ 1807206 h 1902193"/>
              <a:gd name="connsiteX5-155" fmla="*/ 1315647 w 1426632"/>
              <a:gd name="connsiteY5-156" fmla="*/ 713213 h 1902193"/>
              <a:gd name="connsiteX6-157" fmla="*/ 1401843 w 1426632"/>
              <a:gd name="connsiteY6-158" fmla="*/ 63834 h 1902193"/>
              <a:gd name="connsiteX7-159" fmla="*/ 686221 w 1426632"/>
              <a:gd name="connsiteY7-160" fmla="*/ 61562 h 1902193"/>
              <a:gd name="connsiteX8-161" fmla="*/ 163575 w 1426632"/>
              <a:gd name="connsiteY8-162" fmla="*/ 394322 h 1902193"/>
              <a:gd name="connsiteX0-163" fmla="*/ 163575 w 1435249"/>
              <a:gd name="connsiteY0-164" fmla="*/ 394322 h 1885560"/>
              <a:gd name="connsiteX1-165" fmla="*/ 836 w 1435249"/>
              <a:gd name="connsiteY1-166" fmla="*/ 1111958 h 1885560"/>
              <a:gd name="connsiteX2-167" fmla="*/ 214791 w 1435249"/>
              <a:gd name="connsiteY2-168" fmla="*/ 1548663 h 1885560"/>
              <a:gd name="connsiteX3-169" fmla="*/ 1033657 w 1435249"/>
              <a:gd name="connsiteY3-170" fmla="*/ 1816007 h 1885560"/>
              <a:gd name="connsiteX4-171" fmla="*/ 1417322 w 1435249"/>
              <a:gd name="connsiteY4-172" fmla="*/ 1807206 h 1885560"/>
              <a:gd name="connsiteX5-173" fmla="*/ 1375103 w 1435249"/>
              <a:gd name="connsiteY5-174" fmla="*/ 943164 h 1885560"/>
              <a:gd name="connsiteX6-175" fmla="*/ 1401843 w 1435249"/>
              <a:gd name="connsiteY6-176" fmla="*/ 63834 h 1885560"/>
              <a:gd name="connsiteX7-177" fmla="*/ 686221 w 1435249"/>
              <a:gd name="connsiteY7-178" fmla="*/ 61562 h 1885560"/>
              <a:gd name="connsiteX8-179" fmla="*/ 163575 w 1435249"/>
              <a:gd name="connsiteY8-180" fmla="*/ 394322 h 1885560"/>
              <a:gd name="connsiteX0-181" fmla="*/ 128947 w 1438213"/>
              <a:gd name="connsiteY0-182" fmla="*/ 345176 h 1883146"/>
              <a:gd name="connsiteX1-183" fmla="*/ 3802 w 1438213"/>
              <a:gd name="connsiteY1-184" fmla="*/ 1109544 h 1883146"/>
              <a:gd name="connsiteX2-185" fmla="*/ 217757 w 1438213"/>
              <a:gd name="connsiteY2-186" fmla="*/ 1546249 h 1883146"/>
              <a:gd name="connsiteX3-187" fmla="*/ 1036623 w 1438213"/>
              <a:gd name="connsiteY3-188" fmla="*/ 1813593 h 1883146"/>
              <a:gd name="connsiteX4-189" fmla="*/ 1420288 w 1438213"/>
              <a:gd name="connsiteY4-190" fmla="*/ 1804792 h 1883146"/>
              <a:gd name="connsiteX5-191" fmla="*/ 1378069 w 1438213"/>
              <a:gd name="connsiteY5-192" fmla="*/ 940750 h 1883146"/>
              <a:gd name="connsiteX6-193" fmla="*/ 1404809 w 1438213"/>
              <a:gd name="connsiteY6-194" fmla="*/ 61420 h 1883146"/>
              <a:gd name="connsiteX7-195" fmla="*/ 689187 w 1438213"/>
              <a:gd name="connsiteY7-196" fmla="*/ 59148 h 1883146"/>
              <a:gd name="connsiteX8-197" fmla="*/ 128947 w 1438213"/>
              <a:gd name="connsiteY8-198" fmla="*/ 345176 h 1883146"/>
              <a:gd name="connsiteX0-199" fmla="*/ 126587 w 1435854"/>
              <a:gd name="connsiteY0-200" fmla="*/ 353278 h 1891248"/>
              <a:gd name="connsiteX1-201" fmla="*/ 1442 w 1435854"/>
              <a:gd name="connsiteY1-202" fmla="*/ 1117646 h 1891248"/>
              <a:gd name="connsiteX2-203" fmla="*/ 215397 w 1435854"/>
              <a:gd name="connsiteY2-204" fmla="*/ 1554351 h 1891248"/>
              <a:gd name="connsiteX3-205" fmla="*/ 1034263 w 1435854"/>
              <a:gd name="connsiteY3-206" fmla="*/ 1821695 h 1891248"/>
              <a:gd name="connsiteX4-207" fmla="*/ 1417928 w 1435854"/>
              <a:gd name="connsiteY4-208" fmla="*/ 1812894 h 1891248"/>
              <a:gd name="connsiteX5-209" fmla="*/ 1375709 w 1435854"/>
              <a:gd name="connsiteY5-210" fmla="*/ 948852 h 1891248"/>
              <a:gd name="connsiteX6-211" fmla="*/ 1402449 w 1435854"/>
              <a:gd name="connsiteY6-212" fmla="*/ 69522 h 1891248"/>
              <a:gd name="connsiteX7-213" fmla="*/ 221605 w 1435854"/>
              <a:gd name="connsiteY7-214" fmla="*/ 47778 h 1891248"/>
              <a:gd name="connsiteX8-215" fmla="*/ 126587 w 1435854"/>
              <a:gd name="connsiteY8-216" fmla="*/ 353278 h 1891248"/>
              <a:gd name="connsiteX0-217" fmla="*/ 35803 w 1453152"/>
              <a:gd name="connsiteY0-218" fmla="*/ 439993 h 1896181"/>
              <a:gd name="connsiteX1-219" fmla="*/ 18740 w 1453152"/>
              <a:gd name="connsiteY1-220" fmla="*/ 1122579 h 1896181"/>
              <a:gd name="connsiteX2-221" fmla="*/ 232695 w 1453152"/>
              <a:gd name="connsiteY2-222" fmla="*/ 1559284 h 1896181"/>
              <a:gd name="connsiteX3-223" fmla="*/ 1051561 w 1453152"/>
              <a:gd name="connsiteY3-224" fmla="*/ 1826628 h 1896181"/>
              <a:gd name="connsiteX4-225" fmla="*/ 1435226 w 1453152"/>
              <a:gd name="connsiteY4-226" fmla="*/ 1817827 h 1896181"/>
              <a:gd name="connsiteX5-227" fmla="*/ 1393007 w 1453152"/>
              <a:gd name="connsiteY5-228" fmla="*/ 953785 h 1896181"/>
              <a:gd name="connsiteX6-229" fmla="*/ 1419747 w 1453152"/>
              <a:gd name="connsiteY6-230" fmla="*/ 74455 h 1896181"/>
              <a:gd name="connsiteX7-231" fmla="*/ 238903 w 1453152"/>
              <a:gd name="connsiteY7-232" fmla="*/ 52711 h 1896181"/>
              <a:gd name="connsiteX8-233" fmla="*/ 35803 w 1453152"/>
              <a:gd name="connsiteY8-234" fmla="*/ 439993 h 1896181"/>
              <a:gd name="connsiteX0-235" fmla="*/ 35803 w 1447873"/>
              <a:gd name="connsiteY0-236" fmla="*/ 439993 h 1952840"/>
              <a:gd name="connsiteX1-237" fmla="*/ 18740 w 1447873"/>
              <a:gd name="connsiteY1-238" fmla="*/ 1122579 h 1952840"/>
              <a:gd name="connsiteX2-239" fmla="*/ 232695 w 1447873"/>
              <a:gd name="connsiteY2-240" fmla="*/ 1559284 h 1952840"/>
              <a:gd name="connsiteX3-241" fmla="*/ 1130848 w 1447873"/>
              <a:gd name="connsiteY3-242" fmla="*/ 1925181 h 1952840"/>
              <a:gd name="connsiteX4-243" fmla="*/ 1435226 w 1447873"/>
              <a:gd name="connsiteY4-244" fmla="*/ 1817827 h 1952840"/>
              <a:gd name="connsiteX5-245" fmla="*/ 1393007 w 1447873"/>
              <a:gd name="connsiteY5-246" fmla="*/ 953785 h 1952840"/>
              <a:gd name="connsiteX6-247" fmla="*/ 1419747 w 1447873"/>
              <a:gd name="connsiteY6-248" fmla="*/ 74455 h 1952840"/>
              <a:gd name="connsiteX7-249" fmla="*/ 238903 w 1447873"/>
              <a:gd name="connsiteY7-250" fmla="*/ 52711 h 1952840"/>
              <a:gd name="connsiteX8-251" fmla="*/ 35803 w 1447873"/>
              <a:gd name="connsiteY8-252" fmla="*/ 439993 h 1952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-1" fmla="*/ 3618 w 651290"/>
                <a:gd name="connsiteY0-2" fmla="*/ 593378 h 593378"/>
                <a:gd name="connsiteX1-3" fmla="*/ 0 w 651290"/>
                <a:gd name="connsiteY1-4" fmla="*/ 242416 h 593378"/>
                <a:gd name="connsiteX2-5" fmla="*/ 423338 w 651290"/>
                <a:gd name="connsiteY2-6" fmla="*/ 101308 h 593378"/>
                <a:gd name="connsiteX3-7" fmla="*/ 647672 w 651290"/>
                <a:gd name="connsiteY3-8" fmla="*/ 0 h 593378"/>
                <a:gd name="connsiteX4-9" fmla="*/ 651290 w 651290"/>
                <a:gd name="connsiteY4-10" fmla="*/ 593378 h 593378"/>
                <a:gd name="connsiteX5-11" fmla="*/ 3618 w 651290"/>
                <a:gd name="connsiteY5-12" fmla="*/ 593378 h 593378"/>
                <a:gd name="connsiteX0-13" fmla="*/ 3618 w 651290"/>
                <a:gd name="connsiteY0-14" fmla="*/ 662124 h 662124"/>
                <a:gd name="connsiteX1-15" fmla="*/ 0 w 651290"/>
                <a:gd name="connsiteY1-16" fmla="*/ 311162 h 662124"/>
                <a:gd name="connsiteX2-17" fmla="*/ 376300 w 651290"/>
                <a:gd name="connsiteY2-18" fmla="*/ 0 h 662124"/>
                <a:gd name="connsiteX3-19" fmla="*/ 647672 w 651290"/>
                <a:gd name="connsiteY3-20" fmla="*/ 68746 h 662124"/>
                <a:gd name="connsiteX4-21" fmla="*/ 651290 w 651290"/>
                <a:gd name="connsiteY4-22" fmla="*/ 662124 h 662124"/>
                <a:gd name="connsiteX5-23" fmla="*/ 3618 w 651290"/>
                <a:gd name="connsiteY5-24" fmla="*/ 662124 h 662124"/>
                <a:gd name="connsiteX0-25" fmla="*/ 0 w 647672"/>
                <a:gd name="connsiteY0-26" fmla="*/ 662124 h 662124"/>
                <a:gd name="connsiteX1-27" fmla="*/ 123021 w 647672"/>
                <a:gd name="connsiteY1-28" fmla="*/ 83217 h 662124"/>
                <a:gd name="connsiteX2-29" fmla="*/ 372682 w 647672"/>
                <a:gd name="connsiteY2-30" fmla="*/ 0 h 662124"/>
                <a:gd name="connsiteX3-31" fmla="*/ 644054 w 647672"/>
                <a:gd name="connsiteY3-32" fmla="*/ 68746 h 662124"/>
                <a:gd name="connsiteX4-33" fmla="*/ 647672 w 647672"/>
                <a:gd name="connsiteY4-34" fmla="*/ 662124 h 662124"/>
                <a:gd name="connsiteX5-35" fmla="*/ 0 w 647672"/>
                <a:gd name="connsiteY5-36" fmla="*/ 662124 h 662124"/>
                <a:gd name="connsiteX0-37" fmla="*/ 7238 w 524651"/>
                <a:gd name="connsiteY0-38" fmla="*/ 669360 h 669360"/>
                <a:gd name="connsiteX1-39" fmla="*/ 0 w 524651"/>
                <a:gd name="connsiteY1-40" fmla="*/ 83217 h 669360"/>
                <a:gd name="connsiteX2-41" fmla="*/ 249661 w 524651"/>
                <a:gd name="connsiteY2-42" fmla="*/ 0 h 669360"/>
                <a:gd name="connsiteX3-43" fmla="*/ 521033 w 524651"/>
                <a:gd name="connsiteY3-44" fmla="*/ 68746 h 669360"/>
                <a:gd name="connsiteX4-45" fmla="*/ 524651 w 524651"/>
                <a:gd name="connsiteY4-46" fmla="*/ 662124 h 669360"/>
                <a:gd name="connsiteX5-47" fmla="*/ 7238 w 524651"/>
                <a:gd name="connsiteY5-48" fmla="*/ 669360 h 669360"/>
                <a:gd name="connsiteX0-49" fmla="*/ 438 w 528706"/>
                <a:gd name="connsiteY0-50" fmla="*/ 665742 h 665742"/>
                <a:gd name="connsiteX1-51" fmla="*/ 4055 w 528706"/>
                <a:gd name="connsiteY1-52" fmla="*/ 83217 h 665742"/>
                <a:gd name="connsiteX2-53" fmla="*/ 253716 w 528706"/>
                <a:gd name="connsiteY2-54" fmla="*/ 0 h 665742"/>
                <a:gd name="connsiteX3-55" fmla="*/ 525088 w 528706"/>
                <a:gd name="connsiteY3-56" fmla="*/ 68746 h 665742"/>
                <a:gd name="connsiteX4-57" fmla="*/ 528706 w 528706"/>
                <a:gd name="connsiteY4-58" fmla="*/ 662124 h 665742"/>
                <a:gd name="connsiteX5-59" fmla="*/ 438 w 528706"/>
                <a:gd name="connsiteY5-60" fmla="*/ 665742 h 665742"/>
                <a:gd name="connsiteX0-61" fmla="*/ 155 w 546514"/>
                <a:gd name="connsiteY0-62" fmla="*/ 662124 h 662124"/>
                <a:gd name="connsiteX1-63" fmla="*/ 21863 w 546514"/>
                <a:gd name="connsiteY1-64" fmla="*/ 83217 h 662124"/>
                <a:gd name="connsiteX2-65" fmla="*/ 271524 w 546514"/>
                <a:gd name="connsiteY2-66" fmla="*/ 0 h 662124"/>
                <a:gd name="connsiteX3-67" fmla="*/ 542896 w 546514"/>
                <a:gd name="connsiteY3-68" fmla="*/ 68746 h 662124"/>
                <a:gd name="connsiteX4-69" fmla="*/ 546514 w 546514"/>
                <a:gd name="connsiteY4-70" fmla="*/ 662124 h 662124"/>
                <a:gd name="connsiteX5-71" fmla="*/ 155 w 546514"/>
                <a:gd name="connsiteY5-72" fmla="*/ 662124 h 662124"/>
                <a:gd name="connsiteX0-73" fmla="*/ 10856 w 524651"/>
                <a:gd name="connsiteY0-74" fmla="*/ 658506 h 662124"/>
                <a:gd name="connsiteX1-75" fmla="*/ 0 w 524651"/>
                <a:gd name="connsiteY1-76" fmla="*/ 83217 h 662124"/>
                <a:gd name="connsiteX2-77" fmla="*/ 249661 w 524651"/>
                <a:gd name="connsiteY2-78" fmla="*/ 0 h 662124"/>
                <a:gd name="connsiteX3-79" fmla="*/ 521033 w 524651"/>
                <a:gd name="connsiteY3-80" fmla="*/ 68746 h 662124"/>
                <a:gd name="connsiteX4-81" fmla="*/ 524651 w 524651"/>
                <a:gd name="connsiteY4-82" fmla="*/ 662124 h 662124"/>
                <a:gd name="connsiteX5-83" fmla="*/ 10856 w 524651"/>
                <a:gd name="connsiteY5-84" fmla="*/ 658506 h 6621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-1" fmla="*/ 3618 w 651290"/>
                <a:gd name="connsiteY0-2" fmla="*/ 593378 h 593378"/>
                <a:gd name="connsiteX1-3" fmla="*/ 0 w 651290"/>
                <a:gd name="connsiteY1-4" fmla="*/ 242416 h 593378"/>
                <a:gd name="connsiteX2-5" fmla="*/ 423338 w 651290"/>
                <a:gd name="connsiteY2-6" fmla="*/ 101308 h 593378"/>
                <a:gd name="connsiteX3-7" fmla="*/ 647672 w 651290"/>
                <a:gd name="connsiteY3-8" fmla="*/ 0 h 593378"/>
                <a:gd name="connsiteX4-9" fmla="*/ 651290 w 651290"/>
                <a:gd name="connsiteY4-10" fmla="*/ 593378 h 593378"/>
                <a:gd name="connsiteX5-11" fmla="*/ 3618 w 651290"/>
                <a:gd name="connsiteY5-12" fmla="*/ 593378 h 593378"/>
                <a:gd name="connsiteX0-13" fmla="*/ 3618 w 651290"/>
                <a:gd name="connsiteY0-14" fmla="*/ 662124 h 662124"/>
                <a:gd name="connsiteX1-15" fmla="*/ 0 w 651290"/>
                <a:gd name="connsiteY1-16" fmla="*/ 311162 h 662124"/>
                <a:gd name="connsiteX2-17" fmla="*/ 376300 w 651290"/>
                <a:gd name="connsiteY2-18" fmla="*/ 0 h 662124"/>
                <a:gd name="connsiteX3-19" fmla="*/ 647672 w 651290"/>
                <a:gd name="connsiteY3-20" fmla="*/ 68746 h 662124"/>
                <a:gd name="connsiteX4-21" fmla="*/ 651290 w 651290"/>
                <a:gd name="connsiteY4-22" fmla="*/ 662124 h 662124"/>
                <a:gd name="connsiteX5-23" fmla="*/ 3618 w 651290"/>
                <a:gd name="connsiteY5-24" fmla="*/ 662124 h 662124"/>
                <a:gd name="connsiteX0-25" fmla="*/ 0 w 647672"/>
                <a:gd name="connsiteY0-26" fmla="*/ 662124 h 662124"/>
                <a:gd name="connsiteX1-27" fmla="*/ 123021 w 647672"/>
                <a:gd name="connsiteY1-28" fmla="*/ 83217 h 662124"/>
                <a:gd name="connsiteX2-29" fmla="*/ 372682 w 647672"/>
                <a:gd name="connsiteY2-30" fmla="*/ 0 h 662124"/>
                <a:gd name="connsiteX3-31" fmla="*/ 644054 w 647672"/>
                <a:gd name="connsiteY3-32" fmla="*/ 68746 h 662124"/>
                <a:gd name="connsiteX4-33" fmla="*/ 647672 w 647672"/>
                <a:gd name="connsiteY4-34" fmla="*/ 662124 h 662124"/>
                <a:gd name="connsiteX5-35" fmla="*/ 0 w 647672"/>
                <a:gd name="connsiteY5-36" fmla="*/ 662124 h 662124"/>
                <a:gd name="connsiteX0-37" fmla="*/ 7238 w 524651"/>
                <a:gd name="connsiteY0-38" fmla="*/ 669360 h 669360"/>
                <a:gd name="connsiteX1-39" fmla="*/ 0 w 524651"/>
                <a:gd name="connsiteY1-40" fmla="*/ 83217 h 669360"/>
                <a:gd name="connsiteX2-41" fmla="*/ 249661 w 524651"/>
                <a:gd name="connsiteY2-42" fmla="*/ 0 h 669360"/>
                <a:gd name="connsiteX3-43" fmla="*/ 521033 w 524651"/>
                <a:gd name="connsiteY3-44" fmla="*/ 68746 h 669360"/>
                <a:gd name="connsiteX4-45" fmla="*/ 524651 w 524651"/>
                <a:gd name="connsiteY4-46" fmla="*/ 662124 h 669360"/>
                <a:gd name="connsiteX5-47" fmla="*/ 7238 w 524651"/>
                <a:gd name="connsiteY5-48" fmla="*/ 669360 h 669360"/>
                <a:gd name="connsiteX0-49" fmla="*/ 438 w 528706"/>
                <a:gd name="connsiteY0-50" fmla="*/ 665742 h 665742"/>
                <a:gd name="connsiteX1-51" fmla="*/ 4055 w 528706"/>
                <a:gd name="connsiteY1-52" fmla="*/ 83217 h 665742"/>
                <a:gd name="connsiteX2-53" fmla="*/ 253716 w 528706"/>
                <a:gd name="connsiteY2-54" fmla="*/ 0 h 665742"/>
                <a:gd name="connsiteX3-55" fmla="*/ 525088 w 528706"/>
                <a:gd name="connsiteY3-56" fmla="*/ 68746 h 665742"/>
                <a:gd name="connsiteX4-57" fmla="*/ 528706 w 528706"/>
                <a:gd name="connsiteY4-58" fmla="*/ 662124 h 665742"/>
                <a:gd name="connsiteX5-59" fmla="*/ 438 w 528706"/>
                <a:gd name="connsiteY5-60" fmla="*/ 665742 h 665742"/>
                <a:gd name="connsiteX0-61" fmla="*/ 155 w 546514"/>
                <a:gd name="connsiteY0-62" fmla="*/ 662124 h 662124"/>
                <a:gd name="connsiteX1-63" fmla="*/ 21863 w 546514"/>
                <a:gd name="connsiteY1-64" fmla="*/ 83217 h 662124"/>
                <a:gd name="connsiteX2-65" fmla="*/ 271524 w 546514"/>
                <a:gd name="connsiteY2-66" fmla="*/ 0 h 662124"/>
                <a:gd name="connsiteX3-67" fmla="*/ 542896 w 546514"/>
                <a:gd name="connsiteY3-68" fmla="*/ 68746 h 662124"/>
                <a:gd name="connsiteX4-69" fmla="*/ 546514 w 546514"/>
                <a:gd name="connsiteY4-70" fmla="*/ 662124 h 662124"/>
                <a:gd name="connsiteX5-71" fmla="*/ 155 w 546514"/>
                <a:gd name="connsiteY5-72" fmla="*/ 662124 h 662124"/>
                <a:gd name="connsiteX0-73" fmla="*/ 10856 w 524651"/>
                <a:gd name="connsiteY0-74" fmla="*/ 658506 h 662124"/>
                <a:gd name="connsiteX1-75" fmla="*/ 0 w 524651"/>
                <a:gd name="connsiteY1-76" fmla="*/ 83217 h 662124"/>
                <a:gd name="connsiteX2-77" fmla="*/ 249661 w 524651"/>
                <a:gd name="connsiteY2-78" fmla="*/ 0 h 662124"/>
                <a:gd name="connsiteX3-79" fmla="*/ 521033 w 524651"/>
                <a:gd name="connsiteY3-80" fmla="*/ 68746 h 662124"/>
                <a:gd name="connsiteX4-81" fmla="*/ 524651 w 524651"/>
                <a:gd name="connsiteY4-82" fmla="*/ 662124 h 662124"/>
                <a:gd name="connsiteX5-83" fmla="*/ 10856 w 524651"/>
                <a:gd name="connsiteY5-84" fmla="*/ 658506 h 6621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60355 w 1494463"/>
              <a:gd name="connsiteY0-74" fmla="*/ 534641 h 1775651"/>
              <a:gd name="connsiteX1-75" fmla="*/ 3 w 1494463"/>
              <a:gd name="connsiteY1-76" fmla="*/ 940200 h 1775651"/>
              <a:gd name="connsiteX2-77" fmla="*/ 367657 w 1494463"/>
              <a:gd name="connsiteY2-78" fmla="*/ 1508306 h 1775651"/>
              <a:gd name="connsiteX3-79" fmla="*/ 1186523 w 1494463"/>
              <a:gd name="connsiteY3-80" fmla="*/ 1775650 h 1775651"/>
              <a:gd name="connsiteX4-81" fmla="*/ 1467465 w 1494463"/>
              <a:gd name="connsiteY4-82" fmla="*/ 1510813 h 1775651"/>
              <a:gd name="connsiteX5-83" fmla="*/ 1468513 w 1494463"/>
              <a:gd name="connsiteY5-84" fmla="*/ 672856 h 1775651"/>
              <a:gd name="connsiteX6-85" fmla="*/ 1336927 w 1494463"/>
              <a:gd name="connsiteY6-86" fmla="*/ 154877 h 1775651"/>
              <a:gd name="connsiteX7-87" fmla="*/ 839087 w 1494463"/>
              <a:gd name="connsiteY7-88" fmla="*/ 21205 h 1775651"/>
              <a:gd name="connsiteX8-89" fmla="*/ 360355 w 1494463"/>
              <a:gd name="connsiteY8-90" fmla="*/ 534641 h 1775651"/>
              <a:gd name="connsiteX0-91" fmla="*/ 360355 w 1491064"/>
              <a:gd name="connsiteY0-92" fmla="*/ 552327 h 1793337"/>
              <a:gd name="connsiteX1-93" fmla="*/ 3 w 1491064"/>
              <a:gd name="connsiteY1-94" fmla="*/ 957886 h 1793337"/>
              <a:gd name="connsiteX2-95" fmla="*/ 367657 w 1491064"/>
              <a:gd name="connsiteY2-96" fmla="*/ 1525992 h 1793337"/>
              <a:gd name="connsiteX3-97" fmla="*/ 1186523 w 1491064"/>
              <a:gd name="connsiteY3-98" fmla="*/ 1793336 h 1793337"/>
              <a:gd name="connsiteX4-99" fmla="*/ 1467465 w 1491064"/>
              <a:gd name="connsiteY4-100" fmla="*/ 1528499 h 1793337"/>
              <a:gd name="connsiteX5-101" fmla="*/ 1468513 w 1491064"/>
              <a:gd name="connsiteY5-102" fmla="*/ 690542 h 1793337"/>
              <a:gd name="connsiteX6-103" fmla="*/ 1407977 w 1491064"/>
              <a:gd name="connsiteY6-104" fmla="*/ 109278 h 1793337"/>
              <a:gd name="connsiteX7-105" fmla="*/ 839087 w 1491064"/>
              <a:gd name="connsiteY7-106" fmla="*/ 38891 h 1793337"/>
              <a:gd name="connsiteX8-107" fmla="*/ 360355 w 1491064"/>
              <a:gd name="connsiteY8-108" fmla="*/ 552327 h 1793337"/>
              <a:gd name="connsiteX0-109" fmla="*/ 360355 w 1502818"/>
              <a:gd name="connsiteY0-110" fmla="*/ 552327 h 1612281"/>
              <a:gd name="connsiteX1-111" fmla="*/ 3 w 1502818"/>
              <a:gd name="connsiteY1-112" fmla="*/ 957886 h 1612281"/>
              <a:gd name="connsiteX2-113" fmla="*/ 367657 w 1502818"/>
              <a:gd name="connsiteY2-114" fmla="*/ 1525992 h 1612281"/>
              <a:gd name="connsiteX3-115" fmla="*/ 1026659 w 1502818"/>
              <a:gd name="connsiteY3-116" fmla="*/ 1582385 h 1612281"/>
              <a:gd name="connsiteX4-117" fmla="*/ 1467465 w 1502818"/>
              <a:gd name="connsiteY4-118" fmla="*/ 1528499 h 1612281"/>
              <a:gd name="connsiteX5-119" fmla="*/ 1468513 w 1502818"/>
              <a:gd name="connsiteY5-120" fmla="*/ 690542 h 1612281"/>
              <a:gd name="connsiteX6-121" fmla="*/ 1407977 w 1502818"/>
              <a:gd name="connsiteY6-122" fmla="*/ 109278 h 1612281"/>
              <a:gd name="connsiteX7-123" fmla="*/ 839087 w 1502818"/>
              <a:gd name="connsiteY7-124" fmla="*/ 38891 h 1612281"/>
              <a:gd name="connsiteX8-125" fmla="*/ 360355 w 1502818"/>
              <a:gd name="connsiteY8-126" fmla="*/ 552327 h 1612281"/>
              <a:gd name="connsiteX0-127" fmla="*/ 360384 w 1502847"/>
              <a:gd name="connsiteY0-128" fmla="*/ 552327 h 1803602"/>
              <a:gd name="connsiteX1-129" fmla="*/ 32 w 1502847"/>
              <a:gd name="connsiteY1-130" fmla="*/ 957886 h 1803602"/>
              <a:gd name="connsiteX2-131" fmla="*/ 385448 w 1502847"/>
              <a:gd name="connsiteY2-132" fmla="*/ 1779134 h 1803602"/>
              <a:gd name="connsiteX3-133" fmla="*/ 1026688 w 1502847"/>
              <a:gd name="connsiteY3-134" fmla="*/ 1582385 h 1803602"/>
              <a:gd name="connsiteX4-135" fmla="*/ 1467494 w 1502847"/>
              <a:gd name="connsiteY4-136" fmla="*/ 1528499 h 1803602"/>
              <a:gd name="connsiteX5-137" fmla="*/ 1468542 w 1502847"/>
              <a:gd name="connsiteY5-138" fmla="*/ 690542 h 1803602"/>
              <a:gd name="connsiteX6-139" fmla="*/ 1408006 w 1502847"/>
              <a:gd name="connsiteY6-140" fmla="*/ 109278 h 1803602"/>
              <a:gd name="connsiteX7-141" fmla="*/ 839116 w 1502847"/>
              <a:gd name="connsiteY7-142" fmla="*/ 38891 h 1803602"/>
              <a:gd name="connsiteX8-143" fmla="*/ 360384 w 1502847"/>
              <a:gd name="connsiteY8-144" fmla="*/ 552327 h 1803602"/>
              <a:gd name="connsiteX0-145" fmla="*/ 360384 w 1502847"/>
              <a:gd name="connsiteY0-146" fmla="*/ 552327 h 1826319"/>
              <a:gd name="connsiteX1-147" fmla="*/ 32 w 1502847"/>
              <a:gd name="connsiteY1-148" fmla="*/ 957886 h 1826319"/>
              <a:gd name="connsiteX2-149" fmla="*/ 385448 w 1502847"/>
              <a:gd name="connsiteY2-150" fmla="*/ 1779134 h 1826319"/>
              <a:gd name="connsiteX3-151" fmla="*/ 1026688 w 1502847"/>
              <a:gd name="connsiteY3-152" fmla="*/ 1582385 h 1826319"/>
              <a:gd name="connsiteX4-153" fmla="*/ 1467494 w 1502847"/>
              <a:gd name="connsiteY4-154" fmla="*/ 1528499 h 1826319"/>
              <a:gd name="connsiteX5-155" fmla="*/ 1468542 w 1502847"/>
              <a:gd name="connsiteY5-156" fmla="*/ 690542 h 1826319"/>
              <a:gd name="connsiteX6-157" fmla="*/ 1408006 w 1502847"/>
              <a:gd name="connsiteY6-158" fmla="*/ 109278 h 1826319"/>
              <a:gd name="connsiteX7-159" fmla="*/ 839116 w 1502847"/>
              <a:gd name="connsiteY7-160" fmla="*/ 38891 h 1826319"/>
              <a:gd name="connsiteX8-161" fmla="*/ 360384 w 1502847"/>
              <a:gd name="connsiteY8-162" fmla="*/ 552327 h 1826319"/>
              <a:gd name="connsiteX0-163" fmla="*/ 289852 w 1503366"/>
              <a:gd name="connsiteY0-164" fmla="*/ 461730 h 1820101"/>
              <a:gd name="connsiteX1-165" fmla="*/ 551 w 1503366"/>
              <a:gd name="connsiteY1-166" fmla="*/ 951668 h 1820101"/>
              <a:gd name="connsiteX2-167" fmla="*/ 385967 w 1503366"/>
              <a:gd name="connsiteY2-168" fmla="*/ 1772916 h 1820101"/>
              <a:gd name="connsiteX3-169" fmla="*/ 1027207 w 1503366"/>
              <a:gd name="connsiteY3-170" fmla="*/ 1576167 h 1820101"/>
              <a:gd name="connsiteX4-171" fmla="*/ 1468013 w 1503366"/>
              <a:gd name="connsiteY4-172" fmla="*/ 1522281 h 1820101"/>
              <a:gd name="connsiteX5-173" fmla="*/ 1469061 w 1503366"/>
              <a:gd name="connsiteY5-174" fmla="*/ 684324 h 1820101"/>
              <a:gd name="connsiteX6-175" fmla="*/ 1408525 w 1503366"/>
              <a:gd name="connsiteY6-176" fmla="*/ 103060 h 1820101"/>
              <a:gd name="connsiteX7-177" fmla="*/ 839635 w 1503366"/>
              <a:gd name="connsiteY7-178" fmla="*/ 32673 h 1820101"/>
              <a:gd name="connsiteX8-179" fmla="*/ 289852 w 1503366"/>
              <a:gd name="connsiteY8-180" fmla="*/ 461730 h 1820101"/>
              <a:gd name="connsiteX0-181" fmla="*/ 293376 w 1506890"/>
              <a:gd name="connsiteY0-182" fmla="*/ 461730 h 1820101"/>
              <a:gd name="connsiteX1-183" fmla="*/ 4075 w 1506890"/>
              <a:gd name="connsiteY1-184" fmla="*/ 951668 h 1820101"/>
              <a:gd name="connsiteX2-185" fmla="*/ 389491 w 1506890"/>
              <a:gd name="connsiteY2-186" fmla="*/ 1772916 h 1820101"/>
              <a:gd name="connsiteX3-187" fmla="*/ 1030731 w 1506890"/>
              <a:gd name="connsiteY3-188" fmla="*/ 1576167 h 1820101"/>
              <a:gd name="connsiteX4-189" fmla="*/ 1471537 w 1506890"/>
              <a:gd name="connsiteY4-190" fmla="*/ 1522281 h 1820101"/>
              <a:gd name="connsiteX5-191" fmla="*/ 1472585 w 1506890"/>
              <a:gd name="connsiteY5-192" fmla="*/ 684324 h 1820101"/>
              <a:gd name="connsiteX6-193" fmla="*/ 1412049 w 1506890"/>
              <a:gd name="connsiteY6-194" fmla="*/ 103060 h 1820101"/>
              <a:gd name="connsiteX7-195" fmla="*/ 843159 w 1506890"/>
              <a:gd name="connsiteY7-196" fmla="*/ 32673 h 1820101"/>
              <a:gd name="connsiteX8-197" fmla="*/ 293376 w 1506890"/>
              <a:gd name="connsiteY8-198" fmla="*/ 461730 h 1820101"/>
              <a:gd name="connsiteX0-199" fmla="*/ 203955 w 1545103"/>
              <a:gd name="connsiteY0-200" fmla="*/ 206126 h 1802639"/>
              <a:gd name="connsiteX1-201" fmla="*/ 42288 w 1545103"/>
              <a:gd name="connsiteY1-202" fmla="*/ 934206 h 1802639"/>
              <a:gd name="connsiteX2-203" fmla="*/ 427704 w 1545103"/>
              <a:gd name="connsiteY2-204" fmla="*/ 1755454 h 1802639"/>
              <a:gd name="connsiteX3-205" fmla="*/ 1068944 w 1545103"/>
              <a:gd name="connsiteY3-206" fmla="*/ 1558705 h 1802639"/>
              <a:gd name="connsiteX4-207" fmla="*/ 1509750 w 1545103"/>
              <a:gd name="connsiteY4-208" fmla="*/ 1504819 h 1802639"/>
              <a:gd name="connsiteX5-209" fmla="*/ 1510798 w 1545103"/>
              <a:gd name="connsiteY5-210" fmla="*/ 666862 h 1802639"/>
              <a:gd name="connsiteX6-211" fmla="*/ 1450262 w 1545103"/>
              <a:gd name="connsiteY6-212" fmla="*/ 85598 h 1802639"/>
              <a:gd name="connsiteX7-213" fmla="*/ 881372 w 1545103"/>
              <a:gd name="connsiteY7-214" fmla="*/ 15211 h 1802639"/>
              <a:gd name="connsiteX8-215" fmla="*/ 203955 w 1545103"/>
              <a:gd name="connsiteY8-216" fmla="*/ 206126 h 1802639"/>
              <a:gd name="connsiteX0-217" fmla="*/ 147252 w 1634267"/>
              <a:gd name="connsiteY0-218" fmla="*/ 113266 h 1796376"/>
              <a:gd name="connsiteX1-219" fmla="*/ 131452 w 1634267"/>
              <a:gd name="connsiteY1-220" fmla="*/ 927943 h 1796376"/>
              <a:gd name="connsiteX2-221" fmla="*/ 516868 w 1634267"/>
              <a:gd name="connsiteY2-222" fmla="*/ 1749191 h 1796376"/>
              <a:gd name="connsiteX3-223" fmla="*/ 1158108 w 1634267"/>
              <a:gd name="connsiteY3-224" fmla="*/ 1552442 h 1796376"/>
              <a:gd name="connsiteX4-225" fmla="*/ 1598914 w 1634267"/>
              <a:gd name="connsiteY4-226" fmla="*/ 1498556 h 1796376"/>
              <a:gd name="connsiteX5-227" fmla="*/ 1599962 w 1634267"/>
              <a:gd name="connsiteY5-228" fmla="*/ 660599 h 1796376"/>
              <a:gd name="connsiteX6-229" fmla="*/ 1539426 w 1634267"/>
              <a:gd name="connsiteY6-230" fmla="*/ 79335 h 1796376"/>
              <a:gd name="connsiteX7-231" fmla="*/ 970536 w 1634267"/>
              <a:gd name="connsiteY7-232" fmla="*/ 8948 h 1796376"/>
              <a:gd name="connsiteX8-233" fmla="*/ 147252 w 1634267"/>
              <a:gd name="connsiteY8-234" fmla="*/ 113266 h 17963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/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/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/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/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/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/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/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/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/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/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/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/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/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/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/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/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/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/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/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/>
          <p:cNvGrpSpPr/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/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/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/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/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/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/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/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/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/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/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/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/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/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/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/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/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8" name="Group 2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/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/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/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/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/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/>
              <p:cNvSpPr/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/>
              <p:cNvSpPr/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/>
              <p:cNvSpPr/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/>
              <p:cNvSpPr/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/>
              <p:cNvSpPr/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/>
              <p:cNvSpPr/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/>
              <p:cNvSpPr/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/>
              <p:cNvGrpSpPr/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/>
              <p:cNvSpPr/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/>
              <p:cNvSpPr/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/>
              <p:cNvSpPr/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/>
              <p:cNvSpPr/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/>
              <p:cNvSpPr/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/>
              <p:cNvSpPr/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/>
            <p:cNvGrpSpPr/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/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/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/>
          <p:cNvGrpSpPr/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/>
          <p:cNvGrpSpPr/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/>
            <p:cNvSpPr/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/>
            <p:cNvSpPr/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/>
            <p:cNvSpPr/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/>
            <p:cNvSpPr/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/>
            <p:cNvSpPr/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/>
            <p:cNvSpPr/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/>
            <p:cNvSpPr/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/>
            <p:cNvGrpSpPr/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/>
            <p:cNvSpPr/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/>
            <p:cNvSpPr/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/>
            <p:cNvSpPr/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/>
            <p:cNvSpPr/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/>
            <p:cNvSpPr/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/>
            <p:cNvSpPr/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/>
          <p:cNvGrpSpPr/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/>
          <p:cNvGrpSpPr/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/>
          <p:cNvGrpSpPr/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/>
            <p:cNvSpPr/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/>
            <p:cNvSpPr/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/>
            <p:cNvSpPr/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/>
            <p:cNvSpPr/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/>
            <p:cNvSpPr/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/>
            <p:cNvSpPr/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/>
            <p:cNvSpPr/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/>
            <p:cNvGrpSpPr/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/>
            <p:cNvSpPr/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/>
            <p:cNvSpPr/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/>
            <p:cNvSpPr/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/>
            <p:cNvSpPr/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/>
            <p:cNvSpPr/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/>
            <p:cNvSpPr/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/>
          <p:cNvSpPr/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/>
          <p:cNvSpPr/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/>
          <p:cNvSpPr/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/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/>
          <p:cNvGrpSpPr/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/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/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/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/>
          <p:cNvGrpSpPr/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/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/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/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/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/>
          <p:cNvGrpSpPr/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/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/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/>
          <p:cNvSpPr/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/>
          <p:cNvGrpSpPr/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/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/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/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/>
          <p:cNvSpPr/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/>
          <p:cNvSpPr/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/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/>
          <p:cNvSpPr/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/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/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/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/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/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/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/>
          <p:cNvGrpSpPr/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4" name="Rectangle 443"/>
          <p:cNvSpPr/>
          <p:nvPr/>
        </p:nvSpPr>
        <p:spPr>
          <a:xfrm>
            <a:off x="6406266" y="1372497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6" name="Group 652"/>
          <p:cNvGrpSpPr/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950"/>
          <p:cNvGrpSpPr/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80324" y="1137866"/>
            <a:ext cx="3489213" cy="4926975"/>
            <a:chOff x="7680324" y="1137866"/>
            <a:chExt cx="3489213" cy="4926975"/>
          </a:xfrm>
        </p:grpSpPr>
        <p:sp>
          <p:nvSpPr>
            <p:cNvPr id="463" name="Freeform 917"/>
            <p:cNvSpPr/>
            <p:nvPr/>
          </p:nvSpPr>
          <p:spPr bwMode="auto">
            <a:xfrm>
              <a:off x="8005845" y="1190714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917"/>
            <p:cNvSpPr/>
            <p:nvPr/>
          </p:nvSpPr>
          <p:spPr bwMode="auto">
            <a:xfrm>
              <a:off x="10104523" y="4775289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449" name="Oval 448"/>
              <p:cNvSpPr/>
              <p:nvPr/>
            </p:nvSpPr>
            <p:spPr>
              <a:xfrm>
                <a:off x="7680324" y="181417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9823450" y="555477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10288915" y="4742972"/>
                <a:ext cx="880622" cy="861812"/>
                <a:chOff x="10288915" y="4742972"/>
                <a:chExt cx="880622" cy="861812"/>
              </a:xfrm>
            </p:grpSpPr>
            <p:grpSp>
              <p:nvGrpSpPr>
                <p:cNvPr id="323" name="Group 950"/>
                <p:cNvGrpSpPr/>
                <p:nvPr/>
              </p:nvGrpSpPr>
              <p:grpSpPr bwMode="auto">
                <a:xfrm>
                  <a:off x="10288915" y="527395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324" name="Freeform 951"/>
                  <p:cNvSpPr/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Rectangle 952"/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6" name="Freeform 953"/>
                  <p:cNvSpPr/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 954"/>
                  <p:cNvSpPr/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Rectangle 955"/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29" name="Group 956"/>
                  <p:cNvGrpSpPr/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354" name="AutoShape 9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5" name="AutoShape 9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0" name="Rectangle 959"/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31" name="Group 960"/>
                  <p:cNvGrpSpPr/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352" name="AutoShape 9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3" name="AutoShape 9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2" name="Rectangle 963"/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3" name="Rectangle 964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34" name="Group 965"/>
                  <p:cNvGrpSpPr/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350" name="AutoShape 9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1" name="AutoShape 9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5" name="Freeform 968"/>
                  <p:cNvSpPr/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6" name="Group 969"/>
                  <p:cNvGrpSpPr/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348" name="AutoShape 9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9" name="AutoShape 9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4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7" name="Rectangle 972"/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Freeform 973"/>
                  <p:cNvSpPr/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Freeform 974"/>
                  <p:cNvSpPr/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975"/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1" name="Freeform 976"/>
                  <p:cNvSpPr/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AutoShape 977"/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3" name="AutoShape 978"/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4" name="Oval 979"/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5" name="Oval 980"/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6" name="Oval 981"/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Rectangle 982"/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4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5" name="Rectangle 227"/>
                <p:cNvSpPr>
                  <a:spLocks noChangeArrowheads="1"/>
                </p:cNvSpPr>
                <p:nvPr/>
              </p:nvSpPr>
              <p:spPr bwMode="auto">
                <a:xfrm>
                  <a:off x="10452186" y="4753064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6" name="Rectangle 228"/>
                <p:cNvSpPr>
                  <a:spLocks noChangeArrowheads="1"/>
                </p:cNvSpPr>
                <p:nvPr/>
              </p:nvSpPr>
              <p:spPr bwMode="auto">
                <a:xfrm>
                  <a:off x="10418848" y="4776877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7" name="Rectangle 229"/>
                <p:cNvSpPr>
                  <a:spLocks noChangeArrowheads="1"/>
                </p:cNvSpPr>
                <p:nvPr/>
              </p:nvSpPr>
              <p:spPr bwMode="auto">
                <a:xfrm>
                  <a:off x="10425991" y="4930726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8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10355149" y="4742972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application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transport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network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data link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9" name="Line 231"/>
                <p:cNvSpPr>
                  <a:spLocks noChangeShapeType="1"/>
                </p:cNvSpPr>
                <p:nvPr/>
              </p:nvSpPr>
              <p:spPr bwMode="auto">
                <a:xfrm>
                  <a:off x="10418848" y="5119777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Line 232"/>
                <p:cNvSpPr>
                  <a:spLocks noChangeShapeType="1"/>
                </p:cNvSpPr>
                <p:nvPr/>
              </p:nvSpPr>
              <p:spPr bwMode="auto">
                <a:xfrm>
                  <a:off x="10428373" y="5257889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Line 233"/>
                <p:cNvSpPr>
                  <a:spLocks noChangeShapeType="1"/>
                </p:cNvSpPr>
                <p:nvPr/>
              </p:nvSpPr>
              <p:spPr bwMode="auto">
                <a:xfrm>
                  <a:off x="10428373" y="5396002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8252702" y="1137866"/>
                <a:ext cx="814388" cy="854075"/>
                <a:chOff x="9791027" y="656358"/>
                <a:chExt cx="814388" cy="854075"/>
              </a:xfrm>
            </p:grpSpPr>
            <p:sp>
              <p:nvSpPr>
                <p:cNvPr id="519" name="Rectangle 227"/>
                <p:cNvSpPr>
                  <a:spLocks noChangeArrowheads="1"/>
                </p:cNvSpPr>
                <p:nvPr/>
              </p:nvSpPr>
              <p:spPr bwMode="auto">
                <a:xfrm>
                  <a:off x="9888064" y="666450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Rectangle 228"/>
                <p:cNvSpPr>
                  <a:spLocks noChangeArrowheads="1"/>
                </p:cNvSpPr>
                <p:nvPr/>
              </p:nvSpPr>
              <p:spPr bwMode="auto">
                <a:xfrm>
                  <a:off x="9854726" y="690263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Rectangle 229"/>
                <p:cNvSpPr>
                  <a:spLocks noChangeArrowheads="1"/>
                </p:cNvSpPr>
                <p:nvPr/>
              </p:nvSpPr>
              <p:spPr bwMode="auto">
                <a:xfrm>
                  <a:off x="9861869" y="844112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9791027" y="656358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application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transport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network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data link</a:t>
                  </a:r>
                  <a:endPara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231"/>
                <p:cNvSpPr>
                  <a:spLocks noChangeShapeType="1"/>
                </p:cNvSpPr>
                <p:nvPr/>
              </p:nvSpPr>
              <p:spPr bwMode="auto">
                <a:xfrm>
                  <a:off x="9854726" y="1033163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Line 232"/>
                <p:cNvSpPr>
                  <a:spLocks noChangeShapeType="1"/>
                </p:cNvSpPr>
                <p:nvPr/>
              </p:nvSpPr>
              <p:spPr bwMode="auto">
                <a:xfrm>
                  <a:off x="9864251" y="1171275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Line 233"/>
                <p:cNvSpPr>
                  <a:spLocks noChangeShapeType="1"/>
                </p:cNvSpPr>
                <p:nvPr/>
              </p:nvSpPr>
              <p:spPr bwMode="auto">
                <a:xfrm>
                  <a:off x="9864251" y="1309388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8" name="Up-Down Arrow 557"/>
              <p:cNvSpPr/>
              <p:nvPr/>
            </p:nvSpPr>
            <p:spPr>
              <a:xfrm rot="19889198">
                <a:off x="9544123" y="1270072"/>
                <a:ext cx="626354" cy="3838406"/>
              </a:xfrm>
              <a:prstGeom prst="up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TextBox 558"/>
              <p:cNvSpPr txBox="1"/>
              <p:nvPr/>
            </p:nvSpPr>
            <p:spPr>
              <a:xfrm rot="3706861">
                <a:off x="8640694" y="3103268"/>
                <a:ext cx="2550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logical end-end transport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17" name="Rectangle 3"/>
          <p:cNvSpPr txBox="1">
            <a:spLocks noChangeArrowheads="1"/>
          </p:cNvSpPr>
          <p:nvPr/>
        </p:nvSpPr>
        <p:spPr>
          <a:xfrm>
            <a:off x="684530" y="2787650"/>
            <a:ext cx="5815965" cy="2344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protocols actions in end systems: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sender: breaks application messages into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passes to  network layer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 reassembles segments into messages, passes to application layer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8" name="Rectangle 3"/>
          <p:cNvSpPr txBox="1">
            <a:spLocks noChangeArrowheads="1"/>
          </p:cNvSpPr>
          <p:nvPr/>
        </p:nvSpPr>
        <p:spPr>
          <a:xfrm>
            <a:off x="681217" y="5165099"/>
            <a:ext cx="5815703" cy="14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transport protocols available to Internet applications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TCP, UDP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/>
      <p:bldP spid="517" grpId="0"/>
      <p:bldP spid="5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/>
            <p:cNvCxnSpPr/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/>
              <p:cNvSpPr/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MS PGothic" panose="020B0600070205080204" pitchFamily="34" charset="-128"/>
                    <a:cs typeface="Arial" panose="020B0604020202020204"/>
                  </a:rPr>
                  <a:t>             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/>
                </a:endParaRPr>
              </a:p>
            </p:txBody>
          </p:sp>
        </p:grpSp>
      </p:grpSp>
      <p:sp>
        <p:nvSpPr>
          <p:cNvPr id="182" name="Freeform 103"/>
          <p:cNvSpPr/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3" name="Freeform 70"/>
          <p:cNvSpPr/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22" name="Group 185"/>
          <p:cNvGrpSpPr/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25" name="Freeform 188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28" name="Group 191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4" name="AutoShape 19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29" name="Rectangle 194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0" name="Group 195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2" name="AutoShape 19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1" name="Rectangle 198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2" name="Rectangle 199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3" name="Group 200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0" name="AutoShape 20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4" name="Freeform 203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48" name="AutoShape 20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6" name="Rectangle 207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7" name="Freeform 208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9" name="Oval 210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0" name="Freeform 211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2" name="AutoShape 213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3" name="Oval 214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4" name="Oval 215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245" name="Oval 216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6" name="Rectangle 217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1" name="Line 27"/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4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29" name="Text Box 26"/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transport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Transport Layer Actions</a:t>
            </a:r>
            <a:endParaRPr lang="en-US" sz="4400" dirty="0"/>
          </a:p>
        </p:txBody>
      </p:sp>
      <p:grpSp>
        <p:nvGrpSpPr>
          <p:cNvPr id="115" name="Group 149"/>
          <p:cNvGrpSpPr/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7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8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9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120" name="Group 149"/>
          <p:cNvGrpSpPr/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2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3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4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01047" y="164401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071146" y="2078287"/>
            <a:ext cx="2415414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9130164" y="2303106"/>
            <a:ext cx="1259074" cy="369332"/>
            <a:chOff x="8934916" y="2775692"/>
            <a:chExt cx="1259074" cy="369332"/>
          </a:xfrm>
        </p:grpSpPr>
        <p:sp>
          <p:nvSpPr>
            <p:cNvPr id="89" name="Rectangle 88"/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app. msg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388485" y="2078355"/>
            <a:ext cx="4229100" cy="71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passed an application-layer message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88186" y="2822006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determines segment header fields values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76692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creates segment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81369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passes segment to IP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Box 26"/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transport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70781" y="1644192"/>
            <a:ext cx="3715697" cy="40520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8473556" y="2992506"/>
            <a:ext cx="1259074" cy="338554"/>
            <a:chOff x="8964789" y="2639236"/>
            <a:chExt cx="1259074" cy="338554"/>
          </a:xfrm>
        </p:grpSpPr>
        <p:sp>
          <p:nvSpPr>
            <p:cNvPr id="125" name="Rectangle 124"/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T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49491" y="2999047"/>
            <a:ext cx="1818022" cy="369332"/>
            <a:chOff x="7863122" y="5632673"/>
            <a:chExt cx="1818022" cy="369332"/>
          </a:xfrm>
        </p:grpSpPr>
        <p:grpSp>
          <p:nvGrpSpPr>
            <p:cNvPr id="99" name="Group 98"/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app. msg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00052 0.093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306 C -0.00013 0.14931 -0.00091 0.20347 -0.00169 0.26181 L -0.11432 0.32593 L -0.43333 0.31991 C -0.47513 0.3044 -0.51719 0.27778 -0.55846 0.2636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1" grpId="0"/>
      <p:bldP spid="94" grpId="0"/>
      <p:bldP spid="95" grpId="0"/>
      <p:bldP spid="9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/>
            <p:cNvCxnSpPr/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/>
              <p:cNvSpPr/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MS PGothic" panose="020B0600070205080204" pitchFamily="34" charset="-128"/>
                    <a:cs typeface="Arial" panose="020B0604020202020204"/>
                  </a:rPr>
                  <a:t>             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/>
                </a:endParaRPr>
              </a:p>
            </p:txBody>
          </p:sp>
        </p:grpSp>
      </p:grpSp>
      <p:sp>
        <p:nvSpPr>
          <p:cNvPr id="182" name="Freeform 103"/>
          <p:cNvSpPr/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3" name="Freeform 70"/>
          <p:cNvSpPr/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22" name="Group 185"/>
          <p:cNvGrpSpPr/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25" name="Freeform 188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28" name="Group 191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4" name="AutoShape 19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29" name="Rectangle 194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0" name="Group 195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2" name="AutoShape 19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1" name="Rectangle 198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2" name="Rectangle 199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3" name="Group 200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0" name="AutoShape 20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4" name="Freeform 203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48" name="AutoShape 20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6" name="Rectangle 207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7" name="Freeform 208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9" name="Oval 210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0" name="Freeform 211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2" name="AutoShape 213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3" name="Oval 214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4" name="Oval 215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245" name="Oval 216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6" name="Rectangle 217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1" name="Line 27"/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4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29" name="Text Box 26"/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transport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Transport Layer Actions</a:t>
            </a:r>
            <a:endParaRPr lang="en-US" sz="4400" dirty="0"/>
          </a:p>
        </p:txBody>
      </p:sp>
      <p:grpSp>
        <p:nvGrpSpPr>
          <p:cNvPr id="115" name="Group 149"/>
          <p:cNvGrpSpPr/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7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8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9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120" name="Group 149"/>
          <p:cNvGrpSpPr/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2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3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4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8043548" y="2078287"/>
            <a:ext cx="2443011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Box 26"/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transport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5009" y="1191386"/>
            <a:ext cx="3666301" cy="445990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4" name="Group 149"/>
          <p:cNvGrpSpPr/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85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86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87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88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2355694" y="3088859"/>
            <a:ext cx="1259074" cy="369332"/>
            <a:chOff x="8934916" y="2775692"/>
            <a:chExt cx="1259074" cy="369332"/>
          </a:xfrm>
        </p:grpSpPr>
        <p:sp>
          <p:nvSpPr>
            <p:cNvPr id="191" name="Rectangle 190"/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app.  msg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4391041" y="312590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extracts application-layer message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389103" y="2734423"/>
            <a:ext cx="38254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header values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387850" y="2278380"/>
            <a:ext cx="4122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receives segment from IP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1745737" y="4814948"/>
            <a:ext cx="1818022" cy="369332"/>
            <a:chOff x="7863122" y="5632673"/>
            <a:chExt cx="1818022" cy="369332"/>
          </a:xfrm>
        </p:grpSpPr>
        <p:grpSp>
          <p:nvGrpSpPr>
            <p:cNvPr id="197" name="Group 196"/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201" name="Rectangle 200"/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app. msg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3" name="TextBox 202"/>
          <p:cNvSpPr txBox="1"/>
          <p:nvPr/>
        </p:nvSpPr>
        <p:spPr>
          <a:xfrm>
            <a:off x="4395862" y="380972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demultiplexes message up to application via socket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1741367" y="2989161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00039 -0.2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5" grpId="0"/>
      <p:bldP spid="203" grpId="0"/>
      <p:bldP spid="204" grpId="0" animBg="1"/>
      <p:bldP spid="20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1" y="25934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" panose="020F0502020204030204" pitchFamily="34" charset="0"/>
              </a:rPr>
              <a:t>Two principal Internet transport protocols</a:t>
            </a:r>
            <a:endParaRPr lang="en-US" sz="4800" dirty="0"/>
          </a:p>
        </p:txBody>
      </p:sp>
      <p:sp>
        <p:nvSpPr>
          <p:cNvPr id="10" name="Freeform 9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82604 w 1558990"/>
              <a:gd name="connsiteY0-74" fmla="*/ 534641 h 1810599"/>
              <a:gd name="connsiteX1-75" fmla="*/ 22252 w 1558990"/>
              <a:gd name="connsiteY1-76" fmla="*/ 940200 h 1810599"/>
              <a:gd name="connsiteX2-77" fmla="*/ 167457 w 1558990"/>
              <a:gd name="connsiteY2-78" fmla="*/ 1672556 h 1810599"/>
              <a:gd name="connsiteX3-79" fmla="*/ 1208772 w 1558990"/>
              <a:gd name="connsiteY3-80" fmla="*/ 1775650 h 1810599"/>
              <a:gd name="connsiteX4-81" fmla="*/ 1543003 w 1558990"/>
              <a:gd name="connsiteY4-82" fmla="*/ 1257671 h 1810599"/>
              <a:gd name="connsiteX5-83" fmla="*/ 1490762 w 1558990"/>
              <a:gd name="connsiteY5-84" fmla="*/ 672856 h 1810599"/>
              <a:gd name="connsiteX6-85" fmla="*/ 1359176 w 1558990"/>
              <a:gd name="connsiteY6-86" fmla="*/ 154877 h 1810599"/>
              <a:gd name="connsiteX7-87" fmla="*/ 861336 w 1558990"/>
              <a:gd name="connsiteY7-88" fmla="*/ 21205 h 1810599"/>
              <a:gd name="connsiteX8-89" fmla="*/ 382604 w 1558990"/>
              <a:gd name="connsiteY8-90" fmla="*/ 534641 h 1810599"/>
              <a:gd name="connsiteX0-91" fmla="*/ 393458 w 1593840"/>
              <a:gd name="connsiteY0-92" fmla="*/ 534641 h 1793264"/>
              <a:gd name="connsiteX1-93" fmla="*/ 33106 w 1593840"/>
              <a:gd name="connsiteY1-94" fmla="*/ 940200 h 1793264"/>
              <a:gd name="connsiteX2-95" fmla="*/ 178311 w 1593840"/>
              <a:gd name="connsiteY2-96" fmla="*/ 1672556 h 1793264"/>
              <a:gd name="connsiteX3-97" fmla="*/ 1464139 w 1593840"/>
              <a:gd name="connsiteY3-98" fmla="*/ 1752440 h 1793264"/>
              <a:gd name="connsiteX4-99" fmla="*/ 1553857 w 1593840"/>
              <a:gd name="connsiteY4-100" fmla="*/ 1257671 h 1793264"/>
              <a:gd name="connsiteX5-101" fmla="*/ 1501616 w 1593840"/>
              <a:gd name="connsiteY5-102" fmla="*/ 672856 h 1793264"/>
              <a:gd name="connsiteX6-103" fmla="*/ 1370030 w 1593840"/>
              <a:gd name="connsiteY6-104" fmla="*/ 154877 h 1793264"/>
              <a:gd name="connsiteX7-105" fmla="*/ 872190 w 1593840"/>
              <a:gd name="connsiteY7-106" fmla="*/ 21205 h 1793264"/>
              <a:gd name="connsiteX8-107" fmla="*/ 393458 w 1593840"/>
              <a:gd name="connsiteY8-108" fmla="*/ 534641 h 1793264"/>
              <a:gd name="connsiteX0-109" fmla="*/ 393458 w 1566550"/>
              <a:gd name="connsiteY0-110" fmla="*/ 534641 h 1840341"/>
              <a:gd name="connsiteX1-111" fmla="*/ 33106 w 1566550"/>
              <a:gd name="connsiteY1-112" fmla="*/ 940200 h 1840341"/>
              <a:gd name="connsiteX2-113" fmla="*/ 178311 w 1566550"/>
              <a:gd name="connsiteY2-114" fmla="*/ 1672556 h 1840341"/>
              <a:gd name="connsiteX3-115" fmla="*/ 1464139 w 1566550"/>
              <a:gd name="connsiteY3-116" fmla="*/ 1752440 h 1840341"/>
              <a:gd name="connsiteX4-117" fmla="*/ 1553857 w 1566550"/>
              <a:gd name="connsiteY4-118" fmla="*/ 1257671 h 1840341"/>
              <a:gd name="connsiteX5-119" fmla="*/ 1501616 w 1566550"/>
              <a:gd name="connsiteY5-120" fmla="*/ 672856 h 1840341"/>
              <a:gd name="connsiteX6-121" fmla="*/ 1370030 w 1566550"/>
              <a:gd name="connsiteY6-122" fmla="*/ 154877 h 1840341"/>
              <a:gd name="connsiteX7-123" fmla="*/ 872190 w 1566550"/>
              <a:gd name="connsiteY7-124" fmla="*/ 21205 h 1840341"/>
              <a:gd name="connsiteX8-125" fmla="*/ 393458 w 1566550"/>
              <a:gd name="connsiteY8-126" fmla="*/ 534641 h 1840341"/>
              <a:gd name="connsiteX0-127" fmla="*/ 393458 w 1555557"/>
              <a:gd name="connsiteY0-128" fmla="*/ 534641 h 1787187"/>
              <a:gd name="connsiteX1-129" fmla="*/ 33106 w 1555557"/>
              <a:gd name="connsiteY1-130" fmla="*/ 940200 h 1787187"/>
              <a:gd name="connsiteX2-131" fmla="*/ 178311 w 1555557"/>
              <a:gd name="connsiteY2-132" fmla="*/ 1672556 h 1787187"/>
              <a:gd name="connsiteX3-133" fmla="*/ 1464139 w 1555557"/>
              <a:gd name="connsiteY3-134" fmla="*/ 1752440 h 1787187"/>
              <a:gd name="connsiteX4-135" fmla="*/ 1553857 w 1555557"/>
              <a:gd name="connsiteY4-136" fmla="*/ 1257671 h 1787187"/>
              <a:gd name="connsiteX5-137" fmla="*/ 1501616 w 1555557"/>
              <a:gd name="connsiteY5-138" fmla="*/ 672856 h 1787187"/>
              <a:gd name="connsiteX6-139" fmla="*/ 1370030 w 1555557"/>
              <a:gd name="connsiteY6-140" fmla="*/ 154877 h 1787187"/>
              <a:gd name="connsiteX7-141" fmla="*/ 872190 w 1555557"/>
              <a:gd name="connsiteY7-142" fmla="*/ 21205 h 1787187"/>
              <a:gd name="connsiteX8-143" fmla="*/ 393458 w 1555557"/>
              <a:gd name="connsiteY8-144" fmla="*/ 534641 h 1787187"/>
              <a:gd name="connsiteX0-145" fmla="*/ 401126 w 1664928"/>
              <a:gd name="connsiteY0-146" fmla="*/ 534641 h 1783934"/>
              <a:gd name="connsiteX1-147" fmla="*/ 40774 w 1664928"/>
              <a:gd name="connsiteY1-148" fmla="*/ 940200 h 1783934"/>
              <a:gd name="connsiteX2-149" fmla="*/ 185979 w 1664928"/>
              <a:gd name="connsiteY2-150" fmla="*/ 1672556 h 1783934"/>
              <a:gd name="connsiteX3-151" fmla="*/ 1618513 w 1664928"/>
              <a:gd name="connsiteY3-152" fmla="*/ 1747798 h 1783934"/>
              <a:gd name="connsiteX4-153" fmla="*/ 1561525 w 1664928"/>
              <a:gd name="connsiteY4-154" fmla="*/ 1257671 h 1783934"/>
              <a:gd name="connsiteX5-155" fmla="*/ 1509284 w 1664928"/>
              <a:gd name="connsiteY5-156" fmla="*/ 672856 h 1783934"/>
              <a:gd name="connsiteX6-157" fmla="*/ 1377698 w 1664928"/>
              <a:gd name="connsiteY6-158" fmla="*/ 154877 h 1783934"/>
              <a:gd name="connsiteX7-159" fmla="*/ 879858 w 1664928"/>
              <a:gd name="connsiteY7-160" fmla="*/ 21205 h 1783934"/>
              <a:gd name="connsiteX8-161" fmla="*/ 401126 w 1664928"/>
              <a:gd name="connsiteY8-162" fmla="*/ 534641 h 1783934"/>
              <a:gd name="connsiteX0-163" fmla="*/ 408119 w 1718774"/>
              <a:gd name="connsiteY0-164" fmla="*/ 534641 h 1826522"/>
              <a:gd name="connsiteX1-165" fmla="*/ 47767 w 1718774"/>
              <a:gd name="connsiteY1-166" fmla="*/ 940200 h 1826522"/>
              <a:gd name="connsiteX2-167" fmla="*/ 179001 w 1718774"/>
              <a:gd name="connsiteY2-168" fmla="*/ 1742186 h 1826522"/>
              <a:gd name="connsiteX3-169" fmla="*/ 1625506 w 1718774"/>
              <a:gd name="connsiteY3-170" fmla="*/ 1747798 h 1826522"/>
              <a:gd name="connsiteX4-171" fmla="*/ 1568518 w 1718774"/>
              <a:gd name="connsiteY4-172" fmla="*/ 1257671 h 1826522"/>
              <a:gd name="connsiteX5-173" fmla="*/ 1516277 w 1718774"/>
              <a:gd name="connsiteY5-174" fmla="*/ 672856 h 1826522"/>
              <a:gd name="connsiteX6-175" fmla="*/ 1384691 w 1718774"/>
              <a:gd name="connsiteY6-176" fmla="*/ 154877 h 1826522"/>
              <a:gd name="connsiteX7-177" fmla="*/ 886851 w 1718774"/>
              <a:gd name="connsiteY7-178" fmla="*/ 21205 h 1826522"/>
              <a:gd name="connsiteX8-179" fmla="*/ 408119 w 1718774"/>
              <a:gd name="connsiteY8-180" fmla="*/ 534641 h 1826522"/>
              <a:gd name="connsiteX0-181" fmla="*/ 477759 w 1796623"/>
              <a:gd name="connsiteY0-182" fmla="*/ 534641 h 1818043"/>
              <a:gd name="connsiteX1-183" fmla="*/ 117407 w 1796623"/>
              <a:gd name="connsiteY1-184" fmla="*/ 940200 h 1818043"/>
              <a:gd name="connsiteX2-185" fmla="*/ 136864 w 1796623"/>
              <a:gd name="connsiteY2-186" fmla="*/ 1728260 h 1818043"/>
              <a:gd name="connsiteX3-187" fmla="*/ 1695146 w 1796623"/>
              <a:gd name="connsiteY3-188" fmla="*/ 1747798 h 1818043"/>
              <a:gd name="connsiteX4-189" fmla="*/ 1638158 w 1796623"/>
              <a:gd name="connsiteY4-190" fmla="*/ 1257671 h 1818043"/>
              <a:gd name="connsiteX5-191" fmla="*/ 1585917 w 1796623"/>
              <a:gd name="connsiteY5-192" fmla="*/ 672856 h 1818043"/>
              <a:gd name="connsiteX6-193" fmla="*/ 1454331 w 1796623"/>
              <a:gd name="connsiteY6-194" fmla="*/ 154877 h 1818043"/>
              <a:gd name="connsiteX7-195" fmla="*/ 956491 w 1796623"/>
              <a:gd name="connsiteY7-196" fmla="*/ 21205 h 1818043"/>
              <a:gd name="connsiteX8-197" fmla="*/ 477759 w 1796623"/>
              <a:gd name="connsiteY8-198" fmla="*/ 534641 h 1818043"/>
              <a:gd name="connsiteX0-199" fmla="*/ 396783 w 1688820"/>
              <a:gd name="connsiteY0-200" fmla="*/ 534641 h 1815615"/>
              <a:gd name="connsiteX1-201" fmla="*/ 36431 w 1688820"/>
              <a:gd name="connsiteY1-202" fmla="*/ 940200 h 1815615"/>
              <a:gd name="connsiteX2-203" fmla="*/ 55888 w 1688820"/>
              <a:gd name="connsiteY2-204" fmla="*/ 1728260 h 1815615"/>
              <a:gd name="connsiteX3-205" fmla="*/ 421834 w 1688820"/>
              <a:gd name="connsiteY3-206" fmla="*/ 1798118 h 1815615"/>
              <a:gd name="connsiteX4-207" fmla="*/ 1614170 w 1688820"/>
              <a:gd name="connsiteY4-208" fmla="*/ 1747798 h 1815615"/>
              <a:gd name="connsiteX5-209" fmla="*/ 1557182 w 1688820"/>
              <a:gd name="connsiteY5-210" fmla="*/ 1257671 h 1815615"/>
              <a:gd name="connsiteX6-211" fmla="*/ 1504941 w 1688820"/>
              <a:gd name="connsiteY6-212" fmla="*/ 672856 h 1815615"/>
              <a:gd name="connsiteX7-213" fmla="*/ 1373355 w 1688820"/>
              <a:gd name="connsiteY7-214" fmla="*/ 154877 h 1815615"/>
              <a:gd name="connsiteX8-215" fmla="*/ 875515 w 1688820"/>
              <a:gd name="connsiteY8-216" fmla="*/ 21205 h 1815615"/>
              <a:gd name="connsiteX9" fmla="*/ 396783 w 1688820"/>
              <a:gd name="connsiteY9" fmla="*/ 534641 h 1815615"/>
              <a:gd name="connsiteX0-217" fmla="*/ 394951 w 1689541"/>
              <a:gd name="connsiteY0-218" fmla="*/ 534641 h 1877271"/>
              <a:gd name="connsiteX1-219" fmla="*/ 34599 w 1689541"/>
              <a:gd name="connsiteY1-220" fmla="*/ 940200 h 1877271"/>
              <a:gd name="connsiteX2-221" fmla="*/ 54056 w 1689541"/>
              <a:gd name="connsiteY2-222" fmla="*/ 1728260 h 1877271"/>
              <a:gd name="connsiteX3-223" fmla="*/ 385071 w 1689541"/>
              <a:gd name="connsiteY3-224" fmla="*/ 1877032 h 1877271"/>
              <a:gd name="connsiteX4-225" fmla="*/ 1612338 w 1689541"/>
              <a:gd name="connsiteY4-226" fmla="*/ 1747798 h 1877271"/>
              <a:gd name="connsiteX5-227" fmla="*/ 1555350 w 1689541"/>
              <a:gd name="connsiteY5-228" fmla="*/ 1257671 h 1877271"/>
              <a:gd name="connsiteX6-229" fmla="*/ 1503109 w 1689541"/>
              <a:gd name="connsiteY6-230" fmla="*/ 672856 h 1877271"/>
              <a:gd name="connsiteX7-231" fmla="*/ 1371523 w 1689541"/>
              <a:gd name="connsiteY7-232" fmla="*/ 154877 h 1877271"/>
              <a:gd name="connsiteX8-233" fmla="*/ 873683 w 1689541"/>
              <a:gd name="connsiteY8-234" fmla="*/ 21205 h 1877271"/>
              <a:gd name="connsiteX9-235" fmla="*/ 394951 w 1689541"/>
              <a:gd name="connsiteY9-236" fmla="*/ 534641 h 1877271"/>
              <a:gd name="connsiteX0-237" fmla="*/ 394949 w 1689541"/>
              <a:gd name="connsiteY0-238" fmla="*/ 534641 h 1877032"/>
              <a:gd name="connsiteX1-239" fmla="*/ 34597 w 1689541"/>
              <a:gd name="connsiteY1-240" fmla="*/ 940200 h 1877032"/>
              <a:gd name="connsiteX2-241" fmla="*/ 54054 w 1689541"/>
              <a:gd name="connsiteY2-242" fmla="*/ 1728260 h 1877032"/>
              <a:gd name="connsiteX3-243" fmla="*/ 385069 w 1689541"/>
              <a:gd name="connsiteY3-244" fmla="*/ 1877032 h 1877032"/>
              <a:gd name="connsiteX4-245" fmla="*/ 1612336 w 1689541"/>
              <a:gd name="connsiteY4-246" fmla="*/ 1747798 h 1877032"/>
              <a:gd name="connsiteX5-247" fmla="*/ 1555348 w 1689541"/>
              <a:gd name="connsiteY5-248" fmla="*/ 1257671 h 1877032"/>
              <a:gd name="connsiteX6-249" fmla="*/ 1503107 w 1689541"/>
              <a:gd name="connsiteY6-250" fmla="*/ 672856 h 1877032"/>
              <a:gd name="connsiteX7-251" fmla="*/ 1371521 w 1689541"/>
              <a:gd name="connsiteY7-252" fmla="*/ 154877 h 1877032"/>
              <a:gd name="connsiteX8-253" fmla="*/ 873681 w 1689541"/>
              <a:gd name="connsiteY8-254" fmla="*/ 21205 h 1877032"/>
              <a:gd name="connsiteX9-255" fmla="*/ 394949 w 1689541"/>
              <a:gd name="connsiteY9-256" fmla="*/ 534641 h 1877032"/>
              <a:gd name="connsiteX0-257" fmla="*/ 394949 w 1683795"/>
              <a:gd name="connsiteY0-258" fmla="*/ 534641 h 1877032"/>
              <a:gd name="connsiteX1-259" fmla="*/ 34597 w 1683795"/>
              <a:gd name="connsiteY1-260" fmla="*/ 940200 h 1877032"/>
              <a:gd name="connsiteX2-261" fmla="*/ 54054 w 1683795"/>
              <a:gd name="connsiteY2-262" fmla="*/ 1728260 h 1877032"/>
              <a:gd name="connsiteX3-263" fmla="*/ 385069 w 1683795"/>
              <a:gd name="connsiteY3-264" fmla="*/ 1877032 h 1877032"/>
              <a:gd name="connsiteX4-265" fmla="*/ 1605349 w 1683795"/>
              <a:gd name="connsiteY4-266" fmla="*/ 1798860 h 1877032"/>
              <a:gd name="connsiteX5-267" fmla="*/ 1555348 w 1683795"/>
              <a:gd name="connsiteY5-268" fmla="*/ 1257671 h 1877032"/>
              <a:gd name="connsiteX6-269" fmla="*/ 1503107 w 1683795"/>
              <a:gd name="connsiteY6-270" fmla="*/ 672856 h 1877032"/>
              <a:gd name="connsiteX7-271" fmla="*/ 1371521 w 1683795"/>
              <a:gd name="connsiteY7-272" fmla="*/ 154877 h 1877032"/>
              <a:gd name="connsiteX8-273" fmla="*/ 873681 w 1683795"/>
              <a:gd name="connsiteY8-274" fmla="*/ 21205 h 1877032"/>
              <a:gd name="connsiteX9-275" fmla="*/ 394949 w 1683795"/>
              <a:gd name="connsiteY9-276" fmla="*/ 534641 h 1877032"/>
              <a:gd name="connsiteX0-277" fmla="*/ 394949 w 1720794"/>
              <a:gd name="connsiteY0-278" fmla="*/ 534641 h 1877032"/>
              <a:gd name="connsiteX1-279" fmla="*/ 34597 w 1720794"/>
              <a:gd name="connsiteY1-280" fmla="*/ 940200 h 1877032"/>
              <a:gd name="connsiteX2-281" fmla="*/ 54054 w 1720794"/>
              <a:gd name="connsiteY2-282" fmla="*/ 1728260 h 1877032"/>
              <a:gd name="connsiteX3-283" fmla="*/ 385069 w 1720794"/>
              <a:gd name="connsiteY3-284" fmla="*/ 1877032 h 1877032"/>
              <a:gd name="connsiteX4-285" fmla="*/ 1605349 w 1720794"/>
              <a:gd name="connsiteY4-286" fmla="*/ 1798860 h 1877032"/>
              <a:gd name="connsiteX5-287" fmla="*/ 1555348 w 1720794"/>
              <a:gd name="connsiteY5-288" fmla="*/ 1257671 h 1877032"/>
              <a:gd name="connsiteX6-289" fmla="*/ 1503107 w 1720794"/>
              <a:gd name="connsiteY6-290" fmla="*/ 672856 h 1877032"/>
              <a:gd name="connsiteX7-291" fmla="*/ 1371521 w 1720794"/>
              <a:gd name="connsiteY7-292" fmla="*/ 154877 h 1877032"/>
              <a:gd name="connsiteX8-293" fmla="*/ 873681 w 1720794"/>
              <a:gd name="connsiteY8-294" fmla="*/ 21205 h 1877032"/>
              <a:gd name="connsiteX9-295" fmla="*/ 394949 w 1720794"/>
              <a:gd name="connsiteY9-296" fmla="*/ 534641 h 1877032"/>
              <a:gd name="connsiteX0-297" fmla="*/ 394949 w 1720794"/>
              <a:gd name="connsiteY0-298" fmla="*/ 534641 h 1877032"/>
              <a:gd name="connsiteX1-299" fmla="*/ 34597 w 1720794"/>
              <a:gd name="connsiteY1-300" fmla="*/ 940200 h 1877032"/>
              <a:gd name="connsiteX2-301" fmla="*/ 54054 w 1720794"/>
              <a:gd name="connsiteY2-302" fmla="*/ 1728260 h 1877032"/>
              <a:gd name="connsiteX3-303" fmla="*/ 385069 w 1720794"/>
              <a:gd name="connsiteY3-304" fmla="*/ 1877032 h 1877032"/>
              <a:gd name="connsiteX4-305" fmla="*/ 1605349 w 1720794"/>
              <a:gd name="connsiteY4-306" fmla="*/ 1798860 h 1877032"/>
              <a:gd name="connsiteX5-307" fmla="*/ 1555348 w 1720794"/>
              <a:gd name="connsiteY5-308" fmla="*/ 1257671 h 1877032"/>
              <a:gd name="connsiteX6-309" fmla="*/ 1503107 w 1720794"/>
              <a:gd name="connsiteY6-310" fmla="*/ 672856 h 1877032"/>
              <a:gd name="connsiteX7-311" fmla="*/ 1371521 w 1720794"/>
              <a:gd name="connsiteY7-312" fmla="*/ 154877 h 1877032"/>
              <a:gd name="connsiteX8-313" fmla="*/ 873681 w 1720794"/>
              <a:gd name="connsiteY8-314" fmla="*/ 21205 h 1877032"/>
              <a:gd name="connsiteX9-315" fmla="*/ 394949 w 1720794"/>
              <a:gd name="connsiteY9-316" fmla="*/ 534641 h 1877032"/>
              <a:gd name="connsiteX0-317" fmla="*/ 394949 w 1671512"/>
              <a:gd name="connsiteY0-318" fmla="*/ 534641 h 1877032"/>
              <a:gd name="connsiteX1-319" fmla="*/ 34597 w 1671512"/>
              <a:gd name="connsiteY1-320" fmla="*/ 940200 h 1877032"/>
              <a:gd name="connsiteX2-321" fmla="*/ 54054 w 1671512"/>
              <a:gd name="connsiteY2-322" fmla="*/ 1728260 h 1877032"/>
              <a:gd name="connsiteX3-323" fmla="*/ 385069 w 1671512"/>
              <a:gd name="connsiteY3-324" fmla="*/ 1877032 h 1877032"/>
              <a:gd name="connsiteX4-325" fmla="*/ 1605349 w 1671512"/>
              <a:gd name="connsiteY4-326" fmla="*/ 1798860 h 1877032"/>
              <a:gd name="connsiteX5-327" fmla="*/ 1555348 w 1671512"/>
              <a:gd name="connsiteY5-328" fmla="*/ 1257671 h 1877032"/>
              <a:gd name="connsiteX6-329" fmla="*/ 1503107 w 1671512"/>
              <a:gd name="connsiteY6-330" fmla="*/ 672856 h 1877032"/>
              <a:gd name="connsiteX7-331" fmla="*/ 1371521 w 1671512"/>
              <a:gd name="connsiteY7-332" fmla="*/ 154877 h 1877032"/>
              <a:gd name="connsiteX8-333" fmla="*/ 873681 w 1671512"/>
              <a:gd name="connsiteY8-334" fmla="*/ 21205 h 1877032"/>
              <a:gd name="connsiteX9-335" fmla="*/ 394949 w 1671512"/>
              <a:gd name="connsiteY9-336" fmla="*/ 534641 h 1877032"/>
              <a:gd name="connsiteX0-337" fmla="*/ 394949 w 1677296"/>
              <a:gd name="connsiteY0-338" fmla="*/ 534641 h 1877032"/>
              <a:gd name="connsiteX1-339" fmla="*/ 34597 w 1677296"/>
              <a:gd name="connsiteY1-340" fmla="*/ 940200 h 1877032"/>
              <a:gd name="connsiteX2-341" fmla="*/ 54054 w 1677296"/>
              <a:gd name="connsiteY2-342" fmla="*/ 1728260 h 1877032"/>
              <a:gd name="connsiteX3-343" fmla="*/ 385069 w 1677296"/>
              <a:gd name="connsiteY3-344" fmla="*/ 1877032 h 1877032"/>
              <a:gd name="connsiteX4-345" fmla="*/ 1612334 w 1677296"/>
              <a:gd name="connsiteY4-346" fmla="*/ 1840637 h 1877032"/>
              <a:gd name="connsiteX5-347" fmla="*/ 1555348 w 1677296"/>
              <a:gd name="connsiteY5-348" fmla="*/ 1257671 h 1877032"/>
              <a:gd name="connsiteX6-349" fmla="*/ 1503107 w 1677296"/>
              <a:gd name="connsiteY6-350" fmla="*/ 672856 h 1877032"/>
              <a:gd name="connsiteX7-351" fmla="*/ 1371521 w 1677296"/>
              <a:gd name="connsiteY7-352" fmla="*/ 154877 h 1877032"/>
              <a:gd name="connsiteX8-353" fmla="*/ 873681 w 1677296"/>
              <a:gd name="connsiteY8-354" fmla="*/ 21205 h 1877032"/>
              <a:gd name="connsiteX9-355" fmla="*/ 394949 w 1677296"/>
              <a:gd name="connsiteY9-356" fmla="*/ 534641 h 1877032"/>
              <a:gd name="connsiteX0-357" fmla="*/ 394949 w 1677298"/>
              <a:gd name="connsiteY0-358" fmla="*/ 534641 h 1877032"/>
              <a:gd name="connsiteX1-359" fmla="*/ 34597 w 1677298"/>
              <a:gd name="connsiteY1-360" fmla="*/ 940200 h 1877032"/>
              <a:gd name="connsiteX2-361" fmla="*/ 54054 w 1677298"/>
              <a:gd name="connsiteY2-362" fmla="*/ 1728260 h 1877032"/>
              <a:gd name="connsiteX3-363" fmla="*/ 385069 w 1677298"/>
              <a:gd name="connsiteY3-364" fmla="*/ 1877032 h 1877032"/>
              <a:gd name="connsiteX4-365" fmla="*/ 1612334 w 1677298"/>
              <a:gd name="connsiteY4-366" fmla="*/ 1840637 h 1877032"/>
              <a:gd name="connsiteX5-367" fmla="*/ 1555348 w 1677298"/>
              <a:gd name="connsiteY5-368" fmla="*/ 1257671 h 1877032"/>
              <a:gd name="connsiteX6-369" fmla="*/ 1503107 w 1677298"/>
              <a:gd name="connsiteY6-370" fmla="*/ 672856 h 1877032"/>
              <a:gd name="connsiteX7-371" fmla="*/ 1371521 w 1677298"/>
              <a:gd name="connsiteY7-372" fmla="*/ 154877 h 1877032"/>
              <a:gd name="connsiteX8-373" fmla="*/ 873681 w 1677298"/>
              <a:gd name="connsiteY8-374" fmla="*/ 21205 h 1877032"/>
              <a:gd name="connsiteX9-375" fmla="*/ 394949 w 1677298"/>
              <a:gd name="connsiteY9-376" fmla="*/ 534641 h 1877032"/>
              <a:gd name="connsiteX0-377" fmla="*/ 394949 w 1677296"/>
              <a:gd name="connsiteY0-378" fmla="*/ 534641 h 1904936"/>
              <a:gd name="connsiteX1-379" fmla="*/ 34597 w 1677296"/>
              <a:gd name="connsiteY1-380" fmla="*/ 940200 h 1904936"/>
              <a:gd name="connsiteX2-381" fmla="*/ 54054 w 1677296"/>
              <a:gd name="connsiteY2-382" fmla="*/ 1728260 h 1904936"/>
              <a:gd name="connsiteX3-383" fmla="*/ 385069 w 1677296"/>
              <a:gd name="connsiteY3-384" fmla="*/ 1877032 h 1904936"/>
              <a:gd name="connsiteX4-385" fmla="*/ 1612334 w 1677296"/>
              <a:gd name="connsiteY4-386" fmla="*/ 1840637 h 1904936"/>
              <a:gd name="connsiteX5-387" fmla="*/ 1555348 w 1677296"/>
              <a:gd name="connsiteY5-388" fmla="*/ 1257671 h 1904936"/>
              <a:gd name="connsiteX6-389" fmla="*/ 1503107 w 1677296"/>
              <a:gd name="connsiteY6-390" fmla="*/ 672856 h 1904936"/>
              <a:gd name="connsiteX7-391" fmla="*/ 1371521 w 1677296"/>
              <a:gd name="connsiteY7-392" fmla="*/ 154877 h 1904936"/>
              <a:gd name="connsiteX8-393" fmla="*/ 873681 w 1677296"/>
              <a:gd name="connsiteY8-394" fmla="*/ 21205 h 1904936"/>
              <a:gd name="connsiteX9-395" fmla="*/ 394949 w 1677296"/>
              <a:gd name="connsiteY9-396" fmla="*/ 534641 h 1904936"/>
              <a:gd name="connsiteX0-397" fmla="*/ 461539 w 1743887"/>
              <a:gd name="connsiteY0-398" fmla="*/ 534641 h 1904936"/>
              <a:gd name="connsiteX1-399" fmla="*/ 101187 w 1743887"/>
              <a:gd name="connsiteY1-400" fmla="*/ 940200 h 1904936"/>
              <a:gd name="connsiteX2-401" fmla="*/ 22840 w 1743887"/>
              <a:gd name="connsiteY2-402" fmla="*/ 1737812 h 1904936"/>
              <a:gd name="connsiteX3-403" fmla="*/ 451659 w 1743887"/>
              <a:gd name="connsiteY3-404" fmla="*/ 1877032 h 1904936"/>
              <a:gd name="connsiteX4-405" fmla="*/ 1678924 w 1743887"/>
              <a:gd name="connsiteY4-406" fmla="*/ 1840637 h 1904936"/>
              <a:gd name="connsiteX5-407" fmla="*/ 1621938 w 1743887"/>
              <a:gd name="connsiteY5-408" fmla="*/ 1257671 h 1904936"/>
              <a:gd name="connsiteX6-409" fmla="*/ 1569697 w 1743887"/>
              <a:gd name="connsiteY6-410" fmla="*/ 672856 h 1904936"/>
              <a:gd name="connsiteX7-411" fmla="*/ 1438111 w 1743887"/>
              <a:gd name="connsiteY7-412" fmla="*/ 154877 h 1904936"/>
              <a:gd name="connsiteX8-413" fmla="*/ 940271 w 1743887"/>
              <a:gd name="connsiteY8-414" fmla="*/ 21205 h 1904936"/>
              <a:gd name="connsiteX9-415" fmla="*/ 461539 w 1743887"/>
              <a:gd name="connsiteY9-416" fmla="*/ 534641 h 1904936"/>
              <a:gd name="connsiteX0-417" fmla="*/ 452050 w 1756359"/>
              <a:gd name="connsiteY0-418" fmla="*/ 534641 h 1891359"/>
              <a:gd name="connsiteX1-419" fmla="*/ 91698 w 1756359"/>
              <a:gd name="connsiteY1-420" fmla="*/ 940200 h 1891359"/>
              <a:gd name="connsiteX2-421" fmla="*/ 13351 w 1756359"/>
              <a:gd name="connsiteY2-422" fmla="*/ 1737812 h 1891359"/>
              <a:gd name="connsiteX3-423" fmla="*/ 309435 w 1756359"/>
              <a:gd name="connsiteY3-424" fmla="*/ 1891359 h 1891359"/>
              <a:gd name="connsiteX4-425" fmla="*/ 1669435 w 1756359"/>
              <a:gd name="connsiteY4-426" fmla="*/ 1840637 h 1891359"/>
              <a:gd name="connsiteX5-427" fmla="*/ 1612449 w 1756359"/>
              <a:gd name="connsiteY5-428" fmla="*/ 1257671 h 1891359"/>
              <a:gd name="connsiteX6-429" fmla="*/ 1560208 w 1756359"/>
              <a:gd name="connsiteY6-430" fmla="*/ 672856 h 1891359"/>
              <a:gd name="connsiteX7-431" fmla="*/ 1428622 w 1756359"/>
              <a:gd name="connsiteY7-432" fmla="*/ 154877 h 1891359"/>
              <a:gd name="connsiteX8-433" fmla="*/ 930782 w 1756359"/>
              <a:gd name="connsiteY8-434" fmla="*/ 21205 h 1891359"/>
              <a:gd name="connsiteX9-435" fmla="*/ 452050 w 1756359"/>
              <a:gd name="connsiteY9-436" fmla="*/ 534641 h 1891359"/>
              <a:gd name="connsiteX0-437" fmla="*/ 452050 w 1756257"/>
              <a:gd name="connsiteY0-438" fmla="*/ 534641 h 1891359"/>
              <a:gd name="connsiteX1-439" fmla="*/ 91698 w 1756257"/>
              <a:gd name="connsiteY1-440" fmla="*/ 940200 h 1891359"/>
              <a:gd name="connsiteX2-441" fmla="*/ 13351 w 1756257"/>
              <a:gd name="connsiteY2-442" fmla="*/ 1737812 h 1891359"/>
              <a:gd name="connsiteX3-443" fmla="*/ 309435 w 1756257"/>
              <a:gd name="connsiteY3-444" fmla="*/ 1891359 h 1891359"/>
              <a:gd name="connsiteX4-445" fmla="*/ 1669435 w 1756257"/>
              <a:gd name="connsiteY4-446" fmla="*/ 1840637 h 1891359"/>
              <a:gd name="connsiteX5-447" fmla="*/ 1612449 w 1756257"/>
              <a:gd name="connsiteY5-448" fmla="*/ 1257671 h 1891359"/>
              <a:gd name="connsiteX6-449" fmla="*/ 1563496 w 1756257"/>
              <a:gd name="connsiteY6-450" fmla="*/ 959631 h 1891359"/>
              <a:gd name="connsiteX7-451" fmla="*/ 1560208 w 1756257"/>
              <a:gd name="connsiteY7-452" fmla="*/ 672856 h 1891359"/>
              <a:gd name="connsiteX8-453" fmla="*/ 1428622 w 1756257"/>
              <a:gd name="connsiteY8-454" fmla="*/ 154877 h 1891359"/>
              <a:gd name="connsiteX9-455" fmla="*/ 930782 w 1756257"/>
              <a:gd name="connsiteY9-456" fmla="*/ 21205 h 1891359"/>
              <a:gd name="connsiteX10" fmla="*/ 452050 w 1756257"/>
              <a:gd name="connsiteY10" fmla="*/ 534641 h 1891359"/>
              <a:gd name="connsiteX0-457" fmla="*/ 452050 w 1764590"/>
              <a:gd name="connsiteY0-458" fmla="*/ 534641 h 1891359"/>
              <a:gd name="connsiteX1-459" fmla="*/ 91698 w 1764590"/>
              <a:gd name="connsiteY1-460" fmla="*/ 940200 h 1891359"/>
              <a:gd name="connsiteX2-461" fmla="*/ 13351 w 1764590"/>
              <a:gd name="connsiteY2-462" fmla="*/ 1737812 h 1891359"/>
              <a:gd name="connsiteX3-463" fmla="*/ 309435 w 1764590"/>
              <a:gd name="connsiteY3-464" fmla="*/ 1891359 h 1891359"/>
              <a:gd name="connsiteX4-465" fmla="*/ 1669435 w 1764590"/>
              <a:gd name="connsiteY4-466" fmla="*/ 1840637 h 1891359"/>
              <a:gd name="connsiteX5-467" fmla="*/ 1612449 w 1764590"/>
              <a:gd name="connsiteY5-468" fmla="*/ 1257671 h 1891359"/>
              <a:gd name="connsiteX6-469" fmla="*/ 1309780 w 1764590"/>
              <a:gd name="connsiteY6-470" fmla="*/ 1046341 h 1891359"/>
              <a:gd name="connsiteX7-471" fmla="*/ 1560208 w 1764590"/>
              <a:gd name="connsiteY7-472" fmla="*/ 672856 h 1891359"/>
              <a:gd name="connsiteX8-473" fmla="*/ 1428622 w 1764590"/>
              <a:gd name="connsiteY8-474" fmla="*/ 154877 h 1891359"/>
              <a:gd name="connsiteX9-475" fmla="*/ 930782 w 1764590"/>
              <a:gd name="connsiteY9-476" fmla="*/ 21205 h 1891359"/>
              <a:gd name="connsiteX10-477" fmla="*/ 452050 w 1764590"/>
              <a:gd name="connsiteY10-478" fmla="*/ 534641 h 1891359"/>
              <a:gd name="connsiteX0-479" fmla="*/ 452050 w 1764592"/>
              <a:gd name="connsiteY0-480" fmla="*/ 534641 h 1891359"/>
              <a:gd name="connsiteX1-481" fmla="*/ 91698 w 1764592"/>
              <a:gd name="connsiteY1-482" fmla="*/ 940200 h 1891359"/>
              <a:gd name="connsiteX2-483" fmla="*/ 13351 w 1764592"/>
              <a:gd name="connsiteY2-484" fmla="*/ 1737812 h 1891359"/>
              <a:gd name="connsiteX3-485" fmla="*/ 309435 w 1764592"/>
              <a:gd name="connsiteY3-486" fmla="*/ 1891359 h 1891359"/>
              <a:gd name="connsiteX4-487" fmla="*/ 1669435 w 1764592"/>
              <a:gd name="connsiteY4-488" fmla="*/ 1840637 h 1891359"/>
              <a:gd name="connsiteX5-489" fmla="*/ 1612449 w 1764592"/>
              <a:gd name="connsiteY5-490" fmla="*/ 1257671 h 1891359"/>
              <a:gd name="connsiteX6-491" fmla="*/ 1309780 w 1764592"/>
              <a:gd name="connsiteY6-492" fmla="*/ 1046341 h 1891359"/>
              <a:gd name="connsiteX7-493" fmla="*/ 1560208 w 1764592"/>
              <a:gd name="connsiteY7-494" fmla="*/ 672856 h 1891359"/>
              <a:gd name="connsiteX8-495" fmla="*/ 1428622 w 1764592"/>
              <a:gd name="connsiteY8-496" fmla="*/ 154877 h 1891359"/>
              <a:gd name="connsiteX9-497" fmla="*/ 930782 w 1764592"/>
              <a:gd name="connsiteY9-498" fmla="*/ 21205 h 1891359"/>
              <a:gd name="connsiteX10-499" fmla="*/ 452050 w 1764592"/>
              <a:gd name="connsiteY10-500" fmla="*/ 534641 h 1891359"/>
              <a:gd name="connsiteX0-501" fmla="*/ 452050 w 1764590"/>
              <a:gd name="connsiteY0-502" fmla="*/ 534641 h 1891359"/>
              <a:gd name="connsiteX1-503" fmla="*/ 91698 w 1764590"/>
              <a:gd name="connsiteY1-504" fmla="*/ 940200 h 1891359"/>
              <a:gd name="connsiteX2-505" fmla="*/ 13351 w 1764590"/>
              <a:gd name="connsiteY2-506" fmla="*/ 1737812 h 1891359"/>
              <a:gd name="connsiteX3-507" fmla="*/ 309435 w 1764590"/>
              <a:gd name="connsiteY3-508" fmla="*/ 1891359 h 1891359"/>
              <a:gd name="connsiteX4-509" fmla="*/ 1669435 w 1764590"/>
              <a:gd name="connsiteY4-510" fmla="*/ 1840637 h 1891359"/>
              <a:gd name="connsiteX5-511" fmla="*/ 1612449 w 1764590"/>
              <a:gd name="connsiteY5-512" fmla="*/ 1257671 h 1891359"/>
              <a:gd name="connsiteX6-513" fmla="*/ 1309780 w 1764590"/>
              <a:gd name="connsiteY6-514" fmla="*/ 1046341 h 1891359"/>
              <a:gd name="connsiteX7-515" fmla="*/ 1560208 w 1764590"/>
              <a:gd name="connsiteY7-516" fmla="*/ 672856 h 1891359"/>
              <a:gd name="connsiteX8-517" fmla="*/ 1428622 w 1764590"/>
              <a:gd name="connsiteY8-518" fmla="*/ 154877 h 1891359"/>
              <a:gd name="connsiteX9-519" fmla="*/ 930782 w 1764590"/>
              <a:gd name="connsiteY9-520" fmla="*/ 21205 h 1891359"/>
              <a:gd name="connsiteX10-521" fmla="*/ 452050 w 1764590"/>
              <a:gd name="connsiteY10-522" fmla="*/ 534641 h 1891359"/>
              <a:gd name="connsiteX0-523" fmla="*/ 452050 w 1792731"/>
              <a:gd name="connsiteY0-524" fmla="*/ 534641 h 1891359"/>
              <a:gd name="connsiteX1-525" fmla="*/ 91698 w 1792731"/>
              <a:gd name="connsiteY1-526" fmla="*/ 940200 h 1891359"/>
              <a:gd name="connsiteX2-527" fmla="*/ 13351 w 1792731"/>
              <a:gd name="connsiteY2-528" fmla="*/ 1737812 h 1891359"/>
              <a:gd name="connsiteX3-529" fmla="*/ 309435 w 1792731"/>
              <a:gd name="connsiteY3-530" fmla="*/ 1891359 h 1891359"/>
              <a:gd name="connsiteX4-531" fmla="*/ 1669435 w 1792731"/>
              <a:gd name="connsiteY4-532" fmla="*/ 1840637 h 1891359"/>
              <a:gd name="connsiteX5-533" fmla="*/ 1688563 w 1792731"/>
              <a:gd name="connsiteY5-534" fmla="*/ 1292355 h 1891359"/>
              <a:gd name="connsiteX6-535" fmla="*/ 1309780 w 1792731"/>
              <a:gd name="connsiteY6-536" fmla="*/ 1046341 h 1891359"/>
              <a:gd name="connsiteX7-537" fmla="*/ 1560208 w 1792731"/>
              <a:gd name="connsiteY7-538" fmla="*/ 672856 h 1891359"/>
              <a:gd name="connsiteX8-539" fmla="*/ 1428622 w 1792731"/>
              <a:gd name="connsiteY8-540" fmla="*/ 154877 h 1891359"/>
              <a:gd name="connsiteX9-541" fmla="*/ 930782 w 1792731"/>
              <a:gd name="connsiteY9-542" fmla="*/ 21205 h 1891359"/>
              <a:gd name="connsiteX10-543" fmla="*/ 452050 w 1792731"/>
              <a:gd name="connsiteY10-544" fmla="*/ 534641 h 1891359"/>
              <a:gd name="connsiteX0-545" fmla="*/ 452050 w 1814809"/>
              <a:gd name="connsiteY0-546" fmla="*/ 534641 h 1891359"/>
              <a:gd name="connsiteX1-547" fmla="*/ 91698 w 1814809"/>
              <a:gd name="connsiteY1-548" fmla="*/ 940200 h 1891359"/>
              <a:gd name="connsiteX2-549" fmla="*/ 13351 w 1814809"/>
              <a:gd name="connsiteY2-550" fmla="*/ 1737812 h 1891359"/>
              <a:gd name="connsiteX3-551" fmla="*/ 309435 w 1814809"/>
              <a:gd name="connsiteY3-552" fmla="*/ 1891359 h 1891359"/>
              <a:gd name="connsiteX4-553" fmla="*/ 1669435 w 1814809"/>
              <a:gd name="connsiteY4-554" fmla="*/ 1840637 h 1891359"/>
              <a:gd name="connsiteX5-555" fmla="*/ 1688563 w 1814809"/>
              <a:gd name="connsiteY5-556" fmla="*/ 1292355 h 1891359"/>
              <a:gd name="connsiteX6-557" fmla="*/ 1309780 w 1814809"/>
              <a:gd name="connsiteY6-558" fmla="*/ 1046341 h 1891359"/>
              <a:gd name="connsiteX7-559" fmla="*/ 1560208 w 1814809"/>
              <a:gd name="connsiteY7-560" fmla="*/ 672856 h 1891359"/>
              <a:gd name="connsiteX8-561" fmla="*/ 1428622 w 1814809"/>
              <a:gd name="connsiteY8-562" fmla="*/ 154877 h 1891359"/>
              <a:gd name="connsiteX9-563" fmla="*/ 930782 w 1814809"/>
              <a:gd name="connsiteY9-564" fmla="*/ 21205 h 1891359"/>
              <a:gd name="connsiteX10-565" fmla="*/ 452050 w 1814809"/>
              <a:gd name="connsiteY10-566" fmla="*/ 534641 h 1891359"/>
              <a:gd name="connsiteX0-567" fmla="*/ 452050 w 1814809"/>
              <a:gd name="connsiteY0-568" fmla="*/ 534641 h 1891359"/>
              <a:gd name="connsiteX1-569" fmla="*/ 91698 w 1814809"/>
              <a:gd name="connsiteY1-570" fmla="*/ 940200 h 1891359"/>
              <a:gd name="connsiteX2-571" fmla="*/ 13351 w 1814809"/>
              <a:gd name="connsiteY2-572" fmla="*/ 1737812 h 1891359"/>
              <a:gd name="connsiteX3-573" fmla="*/ 309435 w 1814809"/>
              <a:gd name="connsiteY3-574" fmla="*/ 1891359 h 1891359"/>
              <a:gd name="connsiteX4-575" fmla="*/ 1669435 w 1814809"/>
              <a:gd name="connsiteY4-576" fmla="*/ 1840637 h 1891359"/>
              <a:gd name="connsiteX5-577" fmla="*/ 1688563 w 1814809"/>
              <a:gd name="connsiteY5-578" fmla="*/ 1292355 h 1891359"/>
              <a:gd name="connsiteX6-579" fmla="*/ 1309780 w 1814809"/>
              <a:gd name="connsiteY6-580" fmla="*/ 1046341 h 1891359"/>
              <a:gd name="connsiteX7-581" fmla="*/ 1619996 w 1814809"/>
              <a:gd name="connsiteY7-582" fmla="*/ 526399 h 1891359"/>
              <a:gd name="connsiteX8-583" fmla="*/ 1428622 w 1814809"/>
              <a:gd name="connsiteY8-584" fmla="*/ 154877 h 1891359"/>
              <a:gd name="connsiteX9-585" fmla="*/ 930782 w 1814809"/>
              <a:gd name="connsiteY9-586" fmla="*/ 21205 h 1891359"/>
              <a:gd name="connsiteX10-587" fmla="*/ 452050 w 1814809"/>
              <a:gd name="connsiteY10-588" fmla="*/ 534641 h 1891359"/>
              <a:gd name="connsiteX0-589" fmla="*/ 452050 w 1814809"/>
              <a:gd name="connsiteY0-590" fmla="*/ 542872 h 1899590"/>
              <a:gd name="connsiteX1-591" fmla="*/ 91698 w 1814809"/>
              <a:gd name="connsiteY1-592" fmla="*/ 948431 h 1899590"/>
              <a:gd name="connsiteX2-593" fmla="*/ 13351 w 1814809"/>
              <a:gd name="connsiteY2-594" fmla="*/ 1746043 h 1899590"/>
              <a:gd name="connsiteX3-595" fmla="*/ 309435 w 1814809"/>
              <a:gd name="connsiteY3-596" fmla="*/ 1899590 h 1899590"/>
              <a:gd name="connsiteX4-597" fmla="*/ 1669435 w 1814809"/>
              <a:gd name="connsiteY4-598" fmla="*/ 1848868 h 1899590"/>
              <a:gd name="connsiteX5-599" fmla="*/ 1688563 w 1814809"/>
              <a:gd name="connsiteY5-600" fmla="*/ 1300586 h 1899590"/>
              <a:gd name="connsiteX6-601" fmla="*/ 1309780 w 1814809"/>
              <a:gd name="connsiteY6-602" fmla="*/ 1054572 h 1899590"/>
              <a:gd name="connsiteX7-603" fmla="*/ 1619996 w 1814809"/>
              <a:gd name="connsiteY7-604" fmla="*/ 534630 h 1899590"/>
              <a:gd name="connsiteX8-605" fmla="*/ 1488411 w 1814809"/>
              <a:gd name="connsiteY8-606" fmla="*/ 129049 h 1899590"/>
              <a:gd name="connsiteX9-607" fmla="*/ 930782 w 1814809"/>
              <a:gd name="connsiteY9-608" fmla="*/ 29436 h 1899590"/>
              <a:gd name="connsiteX10-609" fmla="*/ 452050 w 1814809"/>
              <a:gd name="connsiteY10-610" fmla="*/ 542872 h 1899590"/>
              <a:gd name="connsiteX0-611" fmla="*/ 452050 w 1814809"/>
              <a:gd name="connsiteY0-612" fmla="*/ 540513 h 1897231"/>
              <a:gd name="connsiteX1-613" fmla="*/ 91698 w 1814809"/>
              <a:gd name="connsiteY1-614" fmla="*/ 946072 h 1897231"/>
              <a:gd name="connsiteX2-615" fmla="*/ 13351 w 1814809"/>
              <a:gd name="connsiteY2-616" fmla="*/ 1743684 h 1897231"/>
              <a:gd name="connsiteX3-617" fmla="*/ 309435 w 1814809"/>
              <a:gd name="connsiteY3-618" fmla="*/ 1897231 h 1897231"/>
              <a:gd name="connsiteX4-619" fmla="*/ 1669435 w 1814809"/>
              <a:gd name="connsiteY4-620" fmla="*/ 1846509 h 1897231"/>
              <a:gd name="connsiteX5-621" fmla="*/ 1688563 w 1814809"/>
              <a:gd name="connsiteY5-622" fmla="*/ 1298227 h 1897231"/>
              <a:gd name="connsiteX6-623" fmla="*/ 1309780 w 1814809"/>
              <a:gd name="connsiteY6-624" fmla="*/ 1052213 h 1897231"/>
              <a:gd name="connsiteX7-625" fmla="*/ 1619996 w 1814809"/>
              <a:gd name="connsiteY7-626" fmla="*/ 532271 h 1897231"/>
              <a:gd name="connsiteX8-627" fmla="*/ 1488411 w 1814809"/>
              <a:gd name="connsiteY8-628" fmla="*/ 126690 h 1897231"/>
              <a:gd name="connsiteX9-629" fmla="*/ 930782 w 1814809"/>
              <a:gd name="connsiteY9-630" fmla="*/ 27077 h 1897231"/>
              <a:gd name="connsiteX10-631" fmla="*/ 452050 w 1814809"/>
              <a:gd name="connsiteY10-632" fmla="*/ 540513 h 1897231"/>
              <a:gd name="connsiteX0-633" fmla="*/ 452050 w 1814809"/>
              <a:gd name="connsiteY0-634" fmla="*/ 540513 h 1897231"/>
              <a:gd name="connsiteX1-635" fmla="*/ 91698 w 1814809"/>
              <a:gd name="connsiteY1-636" fmla="*/ 946072 h 1897231"/>
              <a:gd name="connsiteX2-637" fmla="*/ 13351 w 1814809"/>
              <a:gd name="connsiteY2-638" fmla="*/ 1743684 h 1897231"/>
              <a:gd name="connsiteX3-639" fmla="*/ 309435 w 1814809"/>
              <a:gd name="connsiteY3-640" fmla="*/ 1897231 h 1897231"/>
              <a:gd name="connsiteX4-641" fmla="*/ 1669435 w 1814809"/>
              <a:gd name="connsiteY4-642" fmla="*/ 1846509 h 1897231"/>
              <a:gd name="connsiteX5-643" fmla="*/ 1688563 w 1814809"/>
              <a:gd name="connsiteY5-644" fmla="*/ 1298227 h 1897231"/>
              <a:gd name="connsiteX6-645" fmla="*/ 1309780 w 1814809"/>
              <a:gd name="connsiteY6-646" fmla="*/ 1052213 h 1897231"/>
              <a:gd name="connsiteX7-647" fmla="*/ 1619996 w 1814809"/>
              <a:gd name="connsiteY7-648" fmla="*/ 532271 h 1897231"/>
              <a:gd name="connsiteX8-649" fmla="*/ 1488411 w 1814809"/>
              <a:gd name="connsiteY8-650" fmla="*/ 126690 h 1897231"/>
              <a:gd name="connsiteX9-651" fmla="*/ 930782 w 1814809"/>
              <a:gd name="connsiteY9-652" fmla="*/ 27077 h 1897231"/>
              <a:gd name="connsiteX10-653" fmla="*/ 452050 w 1814809"/>
              <a:gd name="connsiteY10-654" fmla="*/ 540513 h 1897231"/>
              <a:gd name="connsiteX0-655" fmla="*/ 288567 w 1811701"/>
              <a:gd name="connsiteY0-656" fmla="*/ 555674 h 1898251"/>
              <a:gd name="connsiteX1-657" fmla="*/ 88590 w 1811701"/>
              <a:gd name="connsiteY1-658" fmla="*/ 947092 h 1898251"/>
              <a:gd name="connsiteX2-659" fmla="*/ 10243 w 1811701"/>
              <a:gd name="connsiteY2-660" fmla="*/ 1744704 h 1898251"/>
              <a:gd name="connsiteX3-661" fmla="*/ 306327 w 1811701"/>
              <a:gd name="connsiteY3-662" fmla="*/ 1898251 h 1898251"/>
              <a:gd name="connsiteX4-663" fmla="*/ 1666327 w 1811701"/>
              <a:gd name="connsiteY4-664" fmla="*/ 1847529 h 1898251"/>
              <a:gd name="connsiteX5-665" fmla="*/ 1685455 w 1811701"/>
              <a:gd name="connsiteY5-666" fmla="*/ 1299247 h 1898251"/>
              <a:gd name="connsiteX6-667" fmla="*/ 1306672 w 1811701"/>
              <a:gd name="connsiteY6-668" fmla="*/ 1053233 h 1898251"/>
              <a:gd name="connsiteX7-669" fmla="*/ 1616888 w 1811701"/>
              <a:gd name="connsiteY7-670" fmla="*/ 533291 h 1898251"/>
              <a:gd name="connsiteX8-671" fmla="*/ 1485303 w 1811701"/>
              <a:gd name="connsiteY8-672" fmla="*/ 127710 h 1898251"/>
              <a:gd name="connsiteX9-673" fmla="*/ 927674 w 1811701"/>
              <a:gd name="connsiteY9-674" fmla="*/ 28097 h 1898251"/>
              <a:gd name="connsiteX10-675" fmla="*/ 288567 w 1811701"/>
              <a:gd name="connsiteY10-676" fmla="*/ 555674 h 1898251"/>
              <a:gd name="connsiteX0-677" fmla="*/ 288567 w 1811701"/>
              <a:gd name="connsiteY0-678" fmla="*/ 479828 h 1822405"/>
              <a:gd name="connsiteX1-679" fmla="*/ 88590 w 1811701"/>
              <a:gd name="connsiteY1-680" fmla="*/ 871246 h 1822405"/>
              <a:gd name="connsiteX2-681" fmla="*/ 10243 w 1811701"/>
              <a:gd name="connsiteY2-682" fmla="*/ 1668858 h 1822405"/>
              <a:gd name="connsiteX3-683" fmla="*/ 306327 w 1811701"/>
              <a:gd name="connsiteY3-684" fmla="*/ 1822405 h 1822405"/>
              <a:gd name="connsiteX4-685" fmla="*/ 1666327 w 1811701"/>
              <a:gd name="connsiteY4-686" fmla="*/ 1771683 h 1822405"/>
              <a:gd name="connsiteX5-687" fmla="*/ 1685455 w 1811701"/>
              <a:gd name="connsiteY5-688" fmla="*/ 1223401 h 1822405"/>
              <a:gd name="connsiteX6-689" fmla="*/ 1306672 w 1811701"/>
              <a:gd name="connsiteY6-690" fmla="*/ 977387 h 1822405"/>
              <a:gd name="connsiteX7-691" fmla="*/ 1616888 w 1811701"/>
              <a:gd name="connsiteY7-692" fmla="*/ 457445 h 1822405"/>
              <a:gd name="connsiteX8-693" fmla="*/ 1485303 w 1811701"/>
              <a:gd name="connsiteY8-694" fmla="*/ 51864 h 1822405"/>
              <a:gd name="connsiteX9-695" fmla="*/ 895599 w 1811701"/>
              <a:gd name="connsiteY9-696" fmla="*/ 79530 h 1822405"/>
              <a:gd name="connsiteX10-697" fmla="*/ 288567 w 1811701"/>
              <a:gd name="connsiteY10-698" fmla="*/ 479828 h 1822405"/>
              <a:gd name="connsiteX0-699" fmla="*/ 288567 w 1811701"/>
              <a:gd name="connsiteY0-700" fmla="*/ 419258 h 1761835"/>
              <a:gd name="connsiteX1-701" fmla="*/ 88590 w 1811701"/>
              <a:gd name="connsiteY1-702" fmla="*/ 810676 h 1761835"/>
              <a:gd name="connsiteX2-703" fmla="*/ 10243 w 1811701"/>
              <a:gd name="connsiteY2-704" fmla="*/ 1608288 h 1761835"/>
              <a:gd name="connsiteX3-705" fmla="*/ 306327 w 1811701"/>
              <a:gd name="connsiteY3-706" fmla="*/ 1761835 h 1761835"/>
              <a:gd name="connsiteX4-707" fmla="*/ 1666327 w 1811701"/>
              <a:gd name="connsiteY4-708" fmla="*/ 1711113 h 1761835"/>
              <a:gd name="connsiteX5-709" fmla="*/ 1685455 w 1811701"/>
              <a:gd name="connsiteY5-710" fmla="*/ 1162831 h 1761835"/>
              <a:gd name="connsiteX6-711" fmla="*/ 1306672 w 1811701"/>
              <a:gd name="connsiteY6-712" fmla="*/ 916817 h 1761835"/>
              <a:gd name="connsiteX7-713" fmla="*/ 1616888 w 1811701"/>
              <a:gd name="connsiteY7-714" fmla="*/ 396875 h 1761835"/>
              <a:gd name="connsiteX8-715" fmla="*/ 1373040 w 1811701"/>
              <a:gd name="connsiteY8-716" fmla="*/ 118574 h 1761835"/>
              <a:gd name="connsiteX9-717" fmla="*/ 895599 w 1811701"/>
              <a:gd name="connsiteY9-718" fmla="*/ 18960 h 1761835"/>
              <a:gd name="connsiteX10-719" fmla="*/ 288567 w 1811701"/>
              <a:gd name="connsiteY10-720" fmla="*/ 419258 h 1761835"/>
              <a:gd name="connsiteX0-721" fmla="*/ 288567 w 1811701"/>
              <a:gd name="connsiteY0-722" fmla="*/ 419258 h 1761835"/>
              <a:gd name="connsiteX1-723" fmla="*/ 88590 w 1811701"/>
              <a:gd name="connsiteY1-724" fmla="*/ 810676 h 1761835"/>
              <a:gd name="connsiteX2-725" fmla="*/ 10243 w 1811701"/>
              <a:gd name="connsiteY2-726" fmla="*/ 1608288 h 1761835"/>
              <a:gd name="connsiteX3-727" fmla="*/ 306327 w 1811701"/>
              <a:gd name="connsiteY3-728" fmla="*/ 1761835 h 1761835"/>
              <a:gd name="connsiteX4-729" fmla="*/ 1666327 w 1811701"/>
              <a:gd name="connsiteY4-730" fmla="*/ 1711113 h 1761835"/>
              <a:gd name="connsiteX5-731" fmla="*/ 1685455 w 1811701"/>
              <a:gd name="connsiteY5-732" fmla="*/ 1162831 h 1761835"/>
              <a:gd name="connsiteX6-733" fmla="*/ 1306672 w 1811701"/>
              <a:gd name="connsiteY6-734" fmla="*/ 916817 h 1761835"/>
              <a:gd name="connsiteX7-735" fmla="*/ 1584814 w 1811701"/>
              <a:gd name="connsiteY7-736" fmla="*/ 510012 h 1761835"/>
              <a:gd name="connsiteX8-737" fmla="*/ 1373040 w 1811701"/>
              <a:gd name="connsiteY8-738" fmla="*/ 118574 h 1761835"/>
              <a:gd name="connsiteX9-739" fmla="*/ 895599 w 1811701"/>
              <a:gd name="connsiteY9-740" fmla="*/ 18960 h 1761835"/>
              <a:gd name="connsiteX10-741" fmla="*/ 288567 w 1811701"/>
              <a:gd name="connsiteY10-742" fmla="*/ 419258 h 1761835"/>
              <a:gd name="connsiteX0-743" fmla="*/ 288567 w 1770444"/>
              <a:gd name="connsiteY0-744" fmla="*/ 419258 h 1761835"/>
              <a:gd name="connsiteX1-745" fmla="*/ 88590 w 1770444"/>
              <a:gd name="connsiteY1-746" fmla="*/ 810676 h 1761835"/>
              <a:gd name="connsiteX2-747" fmla="*/ 10243 w 1770444"/>
              <a:gd name="connsiteY2-748" fmla="*/ 1608288 h 1761835"/>
              <a:gd name="connsiteX3-749" fmla="*/ 306327 w 1770444"/>
              <a:gd name="connsiteY3-750" fmla="*/ 1761835 h 1761835"/>
              <a:gd name="connsiteX4-751" fmla="*/ 1666327 w 1770444"/>
              <a:gd name="connsiteY4-752" fmla="*/ 1711113 h 1761835"/>
              <a:gd name="connsiteX5-753" fmla="*/ 1589229 w 1770444"/>
              <a:gd name="connsiteY5-754" fmla="*/ 1176973 h 1761835"/>
              <a:gd name="connsiteX6-755" fmla="*/ 1306672 w 1770444"/>
              <a:gd name="connsiteY6-756" fmla="*/ 916817 h 1761835"/>
              <a:gd name="connsiteX7-757" fmla="*/ 1584814 w 1770444"/>
              <a:gd name="connsiteY7-758" fmla="*/ 510012 h 1761835"/>
              <a:gd name="connsiteX8-759" fmla="*/ 1373040 w 1770444"/>
              <a:gd name="connsiteY8-760" fmla="*/ 118574 h 1761835"/>
              <a:gd name="connsiteX9-761" fmla="*/ 895599 w 1770444"/>
              <a:gd name="connsiteY9-762" fmla="*/ 18960 h 1761835"/>
              <a:gd name="connsiteX10-763" fmla="*/ 288567 w 1770444"/>
              <a:gd name="connsiteY10-764" fmla="*/ 419258 h 1761835"/>
              <a:gd name="connsiteX0-765" fmla="*/ 288567 w 1592514"/>
              <a:gd name="connsiteY0-766" fmla="*/ 419258 h 1863058"/>
              <a:gd name="connsiteX1-767" fmla="*/ 88590 w 1592514"/>
              <a:gd name="connsiteY1-768" fmla="*/ 810676 h 1863058"/>
              <a:gd name="connsiteX2-769" fmla="*/ 10243 w 1592514"/>
              <a:gd name="connsiteY2-770" fmla="*/ 1608288 h 1863058"/>
              <a:gd name="connsiteX3-771" fmla="*/ 306327 w 1592514"/>
              <a:gd name="connsiteY3-772" fmla="*/ 1761835 h 1863058"/>
              <a:gd name="connsiteX4-773" fmla="*/ 1377650 w 1592514"/>
              <a:gd name="connsiteY4-774" fmla="*/ 1838393 h 1863058"/>
              <a:gd name="connsiteX5-775" fmla="*/ 1589229 w 1592514"/>
              <a:gd name="connsiteY5-776" fmla="*/ 1176973 h 1863058"/>
              <a:gd name="connsiteX6-777" fmla="*/ 1306672 w 1592514"/>
              <a:gd name="connsiteY6-778" fmla="*/ 916817 h 1863058"/>
              <a:gd name="connsiteX7-779" fmla="*/ 1584814 w 1592514"/>
              <a:gd name="connsiteY7-780" fmla="*/ 510012 h 1863058"/>
              <a:gd name="connsiteX8-781" fmla="*/ 1373040 w 1592514"/>
              <a:gd name="connsiteY8-782" fmla="*/ 118574 h 1863058"/>
              <a:gd name="connsiteX9-783" fmla="*/ 895599 w 1592514"/>
              <a:gd name="connsiteY9-784" fmla="*/ 18960 h 1863058"/>
              <a:gd name="connsiteX10-785" fmla="*/ 288567 w 1592514"/>
              <a:gd name="connsiteY10-786" fmla="*/ 419258 h 1863058"/>
              <a:gd name="connsiteX0-787" fmla="*/ 421322 w 1594935"/>
              <a:gd name="connsiteY0-788" fmla="*/ 616342 h 1876292"/>
              <a:gd name="connsiteX1-789" fmla="*/ 91011 w 1594935"/>
              <a:gd name="connsiteY1-790" fmla="*/ 823910 h 1876292"/>
              <a:gd name="connsiteX2-791" fmla="*/ 12664 w 1594935"/>
              <a:gd name="connsiteY2-792" fmla="*/ 1621522 h 1876292"/>
              <a:gd name="connsiteX3-793" fmla="*/ 308748 w 1594935"/>
              <a:gd name="connsiteY3-794" fmla="*/ 1775069 h 1876292"/>
              <a:gd name="connsiteX4-795" fmla="*/ 1380071 w 1594935"/>
              <a:gd name="connsiteY4-796" fmla="*/ 1851627 h 1876292"/>
              <a:gd name="connsiteX5-797" fmla="*/ 1591650 w 1594935"/>
              <a:gd name="connsiteY5-798" fmla="*/ 1190207 h 1876292"/>
              <a:gd name="connsiteX6-799" fmla="*/ 1309093 w 1594935"/>
              <a:gd name="connsiteY6-800" fmla="*/ 930051 h 1876292"/>
              <a:gd name="connsiteX7-801" fmla="*/ 1587235 w 1594935"/>
              <a:gd name="connsiteY7-802" fmla="*/ 523246 h 1876292"/>
              <a:gd name="connsiteX8-803" fmla="*/ 1375461 w 1594935"/>
              <a:gd name="connsiteY8-804" fmla="*/ 131808 h 1876292"/>
              <a:gd name="connsiteX9-805" fmla="*/ 898020 w 1594935"/>
              <a:gd name="connsiteY9-806" fmla="*/ 32194 h 1876292"/>
              <a:gd name="connsiteX10-807" fmla="*/ 421322 w 1594935"/>
              <a:gd name="connsiteY10-808" fmla="*/ 616342 h 1876292"/>
              <a:gd name="connsiteX0-809" fmla="*/ 413257 w 1586870"/>
              <a:gd name="connsiteY0-810" fmla="*/ 616342 h 1876292"/>
              <a:gd name="connsiteX1-811" fmla="*/ 140873 w 1586870"/>
              <a:gd name="connsiteY1-812" fmla="*/ 993617 h 1876292"/>
              <a:gd name="connsiteX2-813" fmla="*/ 4599 w 1586870"/>
              <a:gd name="connsiteY2-814" fmla="*/ 1621522 h 1876292"/>
              <a:gd name="connsiteX3-815" fmla="*/ 300683 w 1586870"/>
              <a:gd name="connsiteY3-816" fmla="*/ 1775069 h 1876292"/>
              <a:gd name="connsiteX4-817" fmla="*/ 1372006 w 1586870"/>
              <a:gd name="connsiteY4-818" fmla="*/ 1851627 h 1876292"/>
              <a:gd name="connsiteX5-819" fmla="*/ 1583585 w 1586870"/>
              <a:gd name="connsiteY5-820" fmla="*/ 1190207 h 1876292"/>
              <a:gd name="connsiteX6-821" fmla="*/ 1301028 w 1586870"/>
              <a:gd name="connsiteY6-822" fmla="*/ 930051 h 1876292"/>
              <a:gd name="connsiteX7-823" fmla="*/ 1579170 w 1586870"/>
              <a:gd name="connsiteY7-824" fmla="*/ 523246 h 1876292"/>
              <a:gd name="connsiteX8-825" fmla="*/ 1367396 w 1586870"/>
              <a:gd name="connsiteY8-826" fmla="*/ 131808 h 1876292"/>
              <a:gd name="connsiteX9-827" fmla="*/ 889955 w 1586870"/>
              <a:gd name="connsiteY9-828" fmla="*/ 32194 h 1876292"/>
              <a:gd name="connsiteX10-829" fmla="*/ 413257 w 1586870"/>
              <a:gd name="connsiteY10-830" fmla="*/ 616342 h 1876292"/>
              <a:gd name="connsiteX0-831" fmla="*/ 284962 w 1458575"/>
              <a:gd name="connsiteY0-832" fmla="*/ 616342 h 1908017"/>
              <a:gd name="connsiteX1-833" fmla="*/ 12578 w 1458575"/>
              <a:gd name="connsiteY1-834" fmla="*/ 993617 h 1908017"/>
              <a:gd name="connsiteX2-835" fmla="*/ 172388 w 1458575"/>
              <a:gd name="connsiteY2-836" fmla="*/ 1775069 h 1908017"/>
              <a:gd name="connsiteX3-837" fmla="*/ 1243711 w 1458575"/>
              <a:gd name="connsiteY3-838" fmla="*/ 1851627 h 1908017"/>
              <a:gd name="connsiteX4-839" fmla="*/ 1455290 w 1458575"/>
              <a:gd name="connsiteY4-840" fmla="*/ 1190207 h 1908017"/>
              <a:gd name="connsiteX5-841" fmla="*/ 1172733 w 1458575"/>
              <a:gd name="connsiteY5-842" fmla="*/ 930051 h 1908017"/>
              <a:gd name="connsiteX6-843" fmla="*/ 1450875 w 1458575"/>
              <a:gd name="connsiteY6-844" fmla="*/ 523246 h 1908017"/>
              <a:gd name="connsiteX7-845" fmla="*/ 1239101 w 1458575"/>
              <a:gd name="connsiteY7-846" fmla="*/ 131808 h 1908017"/>
              <a:gd name="connsiteX8-847" fmla="*/ 761660 w 1458575"/>
              <a:gd name="connsiteY8-848" fmla="*/ 32194 h 1908017"/>
              <a:gd name="connsiteX9-849" fmla="*/ 284962 w 1458575"/>
              <a:gd name="connsiteY9-850" fmla="*/ 616342 h 1908017"/>
              <a:gd name="connsiteX0-851" fmla="*/ 343858 w 1519131"/>
              <a:gd name="connsiteY0-852" fmla="*/ 616342 h 1885036"/>
              <a:gd name="connsiteX1-853" fmla="*/ 71474 w 1519131"/>
              <a:gd name="connsiteY1-854" fmla="*/ 993617 h 1885036"/>
              <a:gd name="connsiteX2-855" fmla="*/ 115432 w 1519131"/>
              <a:gd name="connsiteY2-856" fmla="*/ 1704358 h 1885036"/>
              <a:gd name="connsiteX3-857" fmla="*/ 1302607 w 1519131"/>
              <a:gd name="connsiteY3-858" fmla="*/ 1851627 h 1885036"/>
              <a:gd name="connsiteX4-859" fmla="*/ 1514186 w 1519131"/>
              <a:gd name="connsiteY4-860" fmla="*/ 1190207 h 1885036"/>
              <a:gd name="connsiteX5-861" fmla="*/ 1231629 w 1519131"/>
              <a:gd name="connsiteY5-862" fmla="*/ 930051 h 1885036"/>
              <a:gd name="connsiteX6-863" fmla="*/ 1509771 w 1519131"/>
              <a:gd name="connsiteY6-864" fmla="*/ 523246 h 1885036"/>
              <a:gd name="connsiteX7-865" fmla="*/ 1297997 w 1519131"/>
              <a:gd name="connsiteY7-866" fmla="*/ 131808 h 1885036"/>
              <a:gd name="connsiteX8-867" fmla="*/ 820556 w 1519131"/>
              <a:gd name="connsiteY8-868" fmla="*/ 32194 h 1885036"/>
              <a:gd name="connsiteX9-869" fmla="*/ 343858 w 1519131"/>
              <a:gd name="connsiteY9-870" fmla="*/ 616342 h 1885036"/>
              <a:gd name="connsiteX0-871" fmla="*/ 343858 w 1549812"/>
              <a:gd name="connsiteY0-872" fmla="*/ 616342 h 1800235"/>
              <a:gd name="connsiteX1-873" fmla="*/ 71474 w 1549812"/>
              <a:gd name="connsiteY1-874" fmla="*/ 993617 h 1800235"/>
              <a:gd name="connsiteX2-875" fmla="*/ 115432 w 1549812"/>
              <a:gd name="connsiteY2-876" fmla="*/ 1704358 h 1800235"/>
              <a:gd name="connsiteX3-877" fmla="*/ 1389496 w 1549812"/>
              <a:gd name="connsiteY3-878" fmla="*/ 1724347 h 1800235"/>
              <a:gd name="connsiteX4-879" fmla="*/ 1514186 w 1549812"/>
              <a:gd name="connsiteY4-880" fmla="*/ 1190207 h 1800235"/>
              <a:gd name="connsiteX5-881" fmla="*/ 1231629 w 1549812"/>
              <a:gd name="connsiteY5-882" fmla="*/ 930051 h 1800235"/>
              <a:gd name="connsiteX6-883" fmla="*/ 1509771 w 1549812"/>
              <a:gd name="connsiteY6-884" fmla="*/ 523246 h 1800235"/>
              <a:gd name="connsiteX7-885" fmla="*/ 1297997 w 1549812"/>
              <a:gd name="connsiteY7-886" fmla="*/ 131808 h 1800235"/>
              <a:gd name="connsiteX8-887" fmla="*/ 820556 w 1549812"/>
              <a:gd name="connsiteY8-888" fmla="*/ 32194 h 1800235"/>
              <a:gd name="connsiteX9-889" fmla="*/ 343858 w 1549812"/>
              <a:gd name="connsiteY9-890" fmla="*/ 616342 h 1800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235" y="connsiteY9-236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/>
          <p:cNvSpPr/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/>
          <p:cNvGrpSpPr/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/>
          <p:cNvSpPr/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/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Text Box 580"/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Text Box 580"/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60355 w 1534770"/>
              <a:gd name="connsiteY0-74" fmla="*/ 553225 h 1800672"/>
              <a:gd name="connsiteX1-75" fmla="*/ 3 w 1534770"/>
              <a:gd name="connsiteY1-76" fmla="*/ 958784 h 1800672"/>
              <a:gd name="connsiteX2-77" fmla="*/ 367657 w 1534770"/>
              <a:gd name="connsiteY2-78" fmla="*/ 1526890 h 1800672"/>
              <a:gd name="connsiteX3-79" fmla="*/ 1186523 w 1534770"/>
              <a:gd name="connsiteY3-80" fmla="*/ 1794234 h 1800672"/>
              <a:gd name="connsiteX4-81" fmla="*/ 1520754 w 1534770"/>
              <a:gd name="connsiteY4-82" fmla="*/ 1276255 h 1800672"/>
              <a:gd name="connsiteX5-83" fmla="*/ 1468513 w 1534770"/>
              <a:gd name="connsiteY5-84" fmla="*/ 691440 h 1800672"/>
              <a:gd name="connsiteX6-85" fmla="*/ 1435794 w 1534770"/>
              <a:gd name="connsiteY6-86" fmla="*/ 107761 h 1800672"/>
              <a:gd name="connsiteX7-87" fmla="*/ 839087 w 1534770"/>
              <a:gd name="connsiteY7-88" fmla="*/ 39789 h 1800672"/>
              <a:gd name="connsiteX8-89" fmla="*/ 360355 w 1534770"/>
              <a:gd name="connsiteY8-90" fmla="*/ 553225 h 1800672"/>
              <a:gd name="connsiteX0-91" fmla="*/ 360355 w 1580585"/>
              <a:gd name="connsiteY0-92" fmla="*/ 553225 h 1880420"/>
              <a:gd name="connsiteX1-93" fmla="*/ 3 w 1580585"/>
              <a:gd name="connsiteY1-94" fmla="*/ 958784 h 1880420"/>
              <a:gd name="connsiteX2-95" fmla="*/ 367657 w 1580585"/>
              <a:gd name="connsiteY2-96" fmla="*/ 1526890 h 1880420"/>
              <a:gd name="connsiteX3-97" fmla="*/ 1186523 w 1580585"/>
              <a:gd name="connsiteY3-98" fmla="*/ 1794234 h 1880420"/>
              <a:gd name="connsiteX4-99" fmla="*/ 1570188 w 1580585"/>
              <a:gd name="connsiteY4-100" fmla="*/ 1785433 h 1880420"/>
              <a:gd name="connsiteX5-101" fmla="*/ 1468513 w 1580585"/>
              <a:gd name="connsiteY5-102" fmla="*/ 691440 h 1880420"/>
              <a:gd name="connsiteX6-103" fmla="*/ 1435794 w 1580585"/>
              <a:gd name="connsiteY6-104" fmla="*/ 107761 h 1880420"/>
              <a:gd name="connsiteX7-105" fmla="*/ 839087 w 1580585"/>
              <a:gd name="connsiteY7-106" fmla="*/ 39789 h 1880420"/>
              <a:gd name="connsiteX8-107" fmla="*/ 360355 w 1580585"/>
              <a:gd name="connsiteY8-108" fmla="*/ 553225 h 1880420"/>
              <a:gd name="connsiteX0-109" fmla="*/ 316588 w 1580732"/>
              <a:gd name="connsiteY0-110" fmla="*/ 359285 h 1867156"/>
              <a:gd name="connsiteX1-111" fmla="*/ 150 w 1580732"/>
              <a:gd name="connsiteY1-112" fmla="*/ 945520 h 1867156"/>
              <a:gd name="connsiteX2-113" fmla="*/ 367804 w 1580732"/>
              <a:gd name="connsiteY2-114" fmla="*/ 1513626 h 1867156"/>
              <a:gd name="connsiteX3-115" fmla="*/ 1186670 w 1580732"/>
              <a:gd name="connsiteY3-116" fmla="*/ 1780970 h 1867156"/>
              <a:gd name="connsiteX4-117" fmla="*/ 1570335 w 1580732"/>
              <a:gd name="connsiteY4-118" fmla="*/ 1772169 h 1867156"/>
              <a:gd name="connsiteX5-119" fmla="*/ 1468660 w 1580732"/>
              <a:gd name="connsiteY5-120" fmla="*/ 678176 h 1867156"/>
              <a:gd name="connsiteX6-121" fmla="*/ 1435941 w 1580732"/>
              <a:gd name="connsiteY6-122" fmla="*/ 94497 h 1867156"/>
              <a:gd name="connsiteX7-123" fmla="*/ 839234 w 1580732"/>
              <a:gd name="connsiteY7-124" fmla="*/ 26525 h 1867156"/>
              <a:gd name="connsiteX8-125" fmla="*/ 316588 w 1580732"/>
              <a:gd name="connsiteY8-126" fmla="*/ 359285 h 1867156"/>
              <a:gd name="connsiteX0-127" fmla="*/ 163575 w 1427719"/>
              <a:gd name="connsiteY0-128" fmla="*/ 359285 h 1867156"/>
              <a:gd name="connsiteX1-129" fmla="*/ 836 w 1427719"/>
              <a:gd name="connsiteY1-130" fmla="*/ 1076921 h 1867156"/>
              <a:gd name="connsiteX2-131" fmla="*/ 214791 w 1427719"/>
              <a:gd name="connsiteY2-132" fmla="*/ 1513626 h 1867156"/>
              <a:gd name="connsiteX3-133" fmla="*/ 1033657 w 1427719"/>
              <a:gd name="connsiteY3-134" fmla="*/ 1780970 h 1867156"/>
              <a:gd name="connsiteX4-135" fmla="*/ 1417322 w 1427719"/>
              <a:gd name="connsiteY4-136" fmla="*/ 1772169 h 1867156"/>
              <a:gd name="connsiteX5-137" fmla="*/ 1315647 w 1427719"/>
              <a:gd name="connsiteY5-138" fmla="*/ 678176 h 1867156"/>
              <a:gd name="connsiteX6-139" fmla="*/ 1282928 w 1427719"/>
              <a:gd name="connsiteY6-140" fmla="*/ 94497 h 1867156"/>
              <a:gd name="connsiteX7-141" fmla="*/ 686221 w 1427719"/>
              <a:gd name="connsiteY7-142" fmla="*/ 26525 h 1867156"/>
              <a:gd name="connsiteX8-143" fmla="*/ 163575 w 1427719"/>
              <a:gd name="connsiteY8-144" fmla="*/ 359285 h 1867156"/>
              <a:gd name="connsiteX0-145" fmla="*/ 163575 w 1426632"/>
              <a:gd name="connsiteY0-146" fmla="*/ 394322 h 1902193"/>
              <a:gd name="connsiteX1-147" fmla="*/ 836 w 1426632"/>
              <a:gd name="connsiteY1-148" fmla="*/ 1111958 h 1902193"/>
              <a:gd name="connsiteX2-149" fmla="*/ 214791 w 1426632"/>
              <a:gd name="connsiteY2-150" fmla="*/ 1548663 h 1902193"/>
              <a:gd name="connsiteX3-151" fmla="*/ 1033657 w 1426632"/>
              <a:gd name="connsiteY3-152" fmla="*/ 1816007 h 1902193"/>
              <a:gd name="connsiteX4-153" fmla="*/ 1417322 w 1426632"/>
              <a:gd name="connsiteY4-154" fmla="*/ 1807206 h 1902193"/>
              <a:gd name="connsiteX5-155" fmla="*/ 1315647 w 1426632"/>
              <a:gd name="connsiteY5-156" fmla="*/ 713213 h 1902193"/>
              <a:gd name="connsiteX6-157" fmla="*/ 1401843 w 1426632"/>
              <a:gd name="connsiteY6-158" fmla="*/ 63834 h 1902193"/>
              <a:gd name="connsiteX7-159" fmla="*/ 686221 w 1426632"/>
              <a:gd name="connsiteY7-160" fmla="*/ 61562 h 1902193"/>
              <a:gd name="connsiteX8-161" fmla="*/ 163575 w 1426632"/>
              <a:gd name="connsiteY8-162" fmla="*/ 394322 h 1902193"/>
              <a:gd name="connsiteX0-163" fmla="*/ 163575 w 1435249"/>
              <a:gd name="connsiteY0-164" fmla="*/ 394322 h 1885560"/>
              <a:gd name="connsiteX1-165" fmla="*/ 836 w 1435249"/>
              <a:gd name="connsiteY1-166" fmla="*/ 1111958 h 1885560"/>
              <a:gd name="connsiteX2-167" fmla="*/ 214791 w 1435249"/>
              <a:gd name="connsiteY2-168" fmla="*/ 1548663 h 1885560"/>
              <a:gd name="connsiteX3-169" fmla="*/ 1033657 w 1435249"/>
              <a:gd name="connsiteY3-170" fmla="*/ 1816007 h 1885560"/>
              <a:gd name="connsiteX4-171" fmla="*/ 1417322 w 1435249"/>
              <a:gd name="connsiteY4-172" fmla="*/ 1807206 h 1885560"/>
              <a:gd name="connsiteX5-173" fmla="*/ 1375103 w 1435249"/>
              <a:gd name="connsiteY5-174" fmla="*/ 943164 h 1885560"/>
              <a:gd name="connsiteX6-175" fmla="*/ 1401843 w 1435249"/>
              <a:gd name="connsiteY6-176" fmla="*/ 63834 h 1885560"/>
              <a:gd name="connsiteX7-177" fmla="*/ 686221 w 1435249"/>
              <a:gd name="connsiteY7-178" fmla="*/ 61562 h 1885560"/>
              <a:gd name="connsiteX8-179" fmla="*/ 163575 w 1435249"/>
              <a:gd name="connsiteY8-180" fmla="*/ 394322 h 1885560"/>
              <a:gd name="connsiteX0-181" fmla="*/ 128947 w 1438213"/>
              <a:gd name="connsiteY0-182" fmla="*/ 345176 h 1883146"/>
              <a:gd name="connsiteX1-183" fmla="*/ 3802 w 1438213"/>
              <a:gd name="connsiteY1-184" fmla="*/ 1109544 h 1883146"/>
              <a:gd name="connsiteX2-185" fmla="*/ 217757 w 1438213"/>
              <a:gd name="connsiteY2-186" fmla="*/ 1546249 h 1883146"/>
              <a:gd name="connsiteX3-187" fmla="*/ 1036623 w 1438213"/>
              <a:gd name="connsiteY3-188" fmla="*/ 1813593 h 1883146"/>
              <a:gd name="connsiteX4-189" fmla="*/ 1420288 w 1438213"/>
              <a:gd name="connsiteY4-190" fmla="*/ 1804792 h 1883146"/>
              <a:gd name="connsiteX5-191" fmla="*/ 1378069 w 1438213"/>
              <a:gd name="connsiteY5-192" fmla="*/ 940750 h 1883146"/>
              <a:gd name="connsiteX6-193" fmla="*/ 1404809 w 1438213"/>
              <a:gd name="connsiteY6-194" fmla="*/ 61420 h 1883146"/>
              <a:gd name="connsiteX7-195" fmla="*/ 689187 w 1438213"/>
              <a:gd name="connsiteY7-196" fmla="*/ 59148 h 1883146"/>
              <a:gd name="connsiteX8-197" fmla="*/ 128947 w 1438213"/>
              <a:gd name="connsiteY8-198" fmla="*/ 345176 h 1883146"/>
              <a:gd name="connsiteX0-199" fmla="*/ 126587 w 1435854"/>
              <a:gd name="connsiteY0-200" fmla="*/ 353278 h 1891248"/>
              <a:gd name="connsiteX1-201" fmla="*/ 1442 w 1435854"/>
              <a:gd name="connsiteY1-202" fmla="*/ 1117646 h 1891248"/>
              <a:gd name="connsiteX2-203" fmla="*/ 215397 w 1435854"/>
              <a:gd name="connsiteY2-204" fmla="*/ 1554351 h 1891248"/>
              <a:gd name="connsiteX3-205" fmla="*/ 1034263 w 1435854"/>
              <a:gd name="connsiteY3-206" fmla="*/ 1821695 h 1891248"/>
              <a:gd name="connsiteX4-207" fmla="*/ 1417928 w 1435854"/>
              <a:gd name="connsiteY4-208" fmla="*/ 1812894 h 1891248"/>
              <a:gd name="connsiteX5-209" fmla="*/ 1375709 w 1435854"/>
              <a:gd name="connsiteY5-210" fmla="*/ 948852 h 1891248"/>
              <a:gd name="connsiteX6-211" fmla="*/ 1402449 w 1435854"/>
              <a:gd name="connsiteY6-212" fmla="*/ 69522 h 1891248"/>
              <a:gd name="connsiteX7-213" fmla="*/ 221605 w 1435854"/>
              <a:gd name="connsiteY7-214" fmla="*/ 47778 h 1891248"/>
              <a:gd name="connsiteX8-215" fmla="*/ 126587 w 1435854"/>
              <a:gd name="connsiteY8-216" fmla="*/ 353278 h 1891248"/>
              <a:gd name="connsiteX0-217" fmla="*/ 35803 w 1453152"/>
              <a:gd name="connsiteY0-218" fmla="*/ 439993 h 1896181"/>
              <a:gd name="connsiteX1-219" fmla="*/ 18740 w 1453152"/>
              <a:gd name="connsiteY1-220" fmla="*/ 1122579 h 1896181"/>
              <a:gd name="connsiteX2-221" fmla="*/ 232695 w 1453152"/>
              <a:gd name="connsiteY2-222" fmla="*/ 1559284 h 1896181"/>
              <a:gd name="connsiteX3-223" fmla="*/ 1051561 w 1453152"/>
              <a:gd name="connsiteY3-224" fmla="*/ 1826628 h 1896181"/>
              <a:gd name="connsiteX4-225" fmla="*/ 1435226 w 1453152"/>
              <a:gd name="connsiteY4-226" fmla="*/ 1817827 h 1896181"/>
              <a:gd name="connsiteX5-227" fmla="*/ 1393007 w 1453152"/>
              <a:gd name="connsiteY5-228" fmla="*/ 953785 h 1896181"/>
              <a:gd name="connsiteX6-229" fmla="*/ 1419747 w 1453152"/>
              <a:gd name="connsiteY6-230" fmla="*/ 74455 h 1896181"/>
              <a:gd name="connsiteX7-231" fmla="*/ 238903 w 1453152"/>
              <a:gd name="connsiteY7-232" fmla="*/ 52711 h 1896181"/>
              <a:gd name="connsiteX8-233" fmla="*/ 35803 w 1453152"/>
              <a:gd name="connsiteY8-234" fmla="*/ 439993 h 1896181"/>
              <a:gd name="connsiteX0-235" fmla="*/ 35803 w 1447873"/>
              <a:gd name="connsiteY0-236" fmla="*/ 439993 h 1952840"/>
              <a:gd name="connsiteX1-237" fmla="*/ 18740 w 1447873"/>
              <a:gd name="connsiteY1-238" fmla="*/ 1122579 h 1952840"/>
              <a:gd name="connsiteX2-239" fmla="*/ 232695 w 1447873"/>
              <a:gd name="connsiteY2-240" fmla="*/ 1559284 h 1952840"/>
              <a:gd name="connsiteX3-241" fmla="*/ 1130848 w 1447873"/>
              <a:gd name="connsiteY3-242" fmla="*/ 1925181 h 1952840"/>
              <a:gd name="connsiteX4-243" fmla="*/ 1435226 w 1447873"/>
              <a:gd name="connsiteY4-244" fmla="*/ 1817827 h 1952840"/>
              <a:gd name="connsiteX5-245" fmla="*/ 1393007 w 1447873"/>
              <a:gd name="connsiteY5-246" fmla="*/ 953785 h 1952840"/>
              <a:gd name="connsiteX6-247" fmla="*/ 1419747 w 1447873"/>
              <a:gd name="connsiteY6-248" fmla="*/ 74455 h 1952840"/>
              <a:gd name="connsiteX7-249" fmla="*/ 238903 w 1447873"/>
              <a:gd name="connsiteY7-250" fmla="*/ 52711 h 1952840"/>
              <a:gd name="connsiteX8-251" fmla="*/ 35803 w 1447873"/>
              <a:gd name="connsiteY8-252" fmla="*/ 439993 h 1952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-1" fmla="*/ 3618 w 651290"/>
                <a:gd name="connsiteY0-2" fmla="*/ 593378 h 593378"/>
                <a:gd name="connsiteX1-3" fmla="*/ 0 w 651290"/>
                <a:gd name="connsiteY1-4" fmla="*/ 242416 h 593378"/>
                <a:gd name="connsiteX2-5" fmla="*/ 423338 w 651290"/>
                <a:gd name="connsiteY2-6" fmla="*/ 101308 h 593378"/>
                <a:gd name="connsiteX3-7" fmla="*/ 647672 w 651290"/>
                <a:gd name="connsiteY3-8" fmla="*/ 0 h 593378"/>
                <a:gd name="connsiteX4-9" fmla="*/ 651290 w 651290"/>
                <a:gd name="connsiteY4-10" fmla="*/ 593378 h 593378"/>
                <a:gd name="connsiteX5-11" fmla="*/ 3618 w 651290"/>
                <a:gd name="connsiteY5-12" fmla="*/ 593378 h 593378"/>
                <a:gd name="connsiteX0-13" fmla="*/ 3618 w 651290"/>
                <a:gd name="connsiteY0-14" fmla="*/ 662124 h 662124"/>
                <a:gd name="connsiteX1-15" fmla="*/ 0 w 651290"/>
                <a:gd name="connsiteY1-16" fmla="*/ 311162 h 662124"/>
                <a:gd name="connsiteX2-17" fmla="*/ 376300 w 651290"/>
                <a:gd name="connsiteY2-18" fmla="*/ 0 h 662124"/>
                <a:gd name="connsiteX3-19" fmla="*/ 647672 w 651290"/>
                <a:gd name="connsiteY3-20" fmla="*/ 68746 h 662124"/>
                <a:gd name="connsiteX4-21" fmla="*/ 651290 w 651290"/>
                <a:gd name="connsiteY4-22" fmla="*/ 662124 h 662124"/>
                <a:gd name="connsiteX5-23" fmla="*/ 3618 w 651290"/>
                <a:gd name="connsiteY5-24" fmla="*/ 662124 h 662124"/>
                <a:gd name="connsiteX0-25" fmla="*/ 0 w 647672"/>
                <a:gd name="connsiteY0-26" fmla="*/ 662124 h 662124"/>
                <a:gd name="connsiteX1-27" fmla="*/ 123021 w 647672"/>
                <a:gd name="connsiteY1-28" fmla="*/ 83217 h 662124"/>
                <a:gd name="connsiteX2-29" fmla="*/ 372682 w 647672"/>
                <a:gd name="connsiteY2-30" fmla="*/ 0 h 662124"/>
                <a:gd name="connsiteX3-31" fmla="*/ 644054 w 647672"/>
                <a:gd name="connsiteY3-32" fmla="*/ 68746 h 662124"/>
                <a:gd name="connsiteX4-33" fmla="*/ 647672 w 647672"/>
                <a:gd name="connsiteY4-34" fmla="*/ 662124 h 662124"/>
                <a:gd name="connsiteX5-35" fmla="*/ 0 w 647672"/>
                <a:gd name="connsiteY5-36" fmla="*/ 662124 h 662124"/>
                <a:gd name="connsiteX0-37" fmla="*/ 7238 w 524651"/>
                <a:gd name="connsiteY0-38" fmla="*/ 669360 h 669360"/>
                <a:gd name="connsiteX1-39" fmla="*/ 0 w 524651"/>
                <a:gd name="connsiteY1-40" fmla="*/ 83217 h 669360"/>
                <a:gd name="connsiteX2-41" fmla="*/ 249661 w 524651"/>
                <a:gd name="connsiteY2-42" fmla="*/ 0 h 669360"/>
                <a:gd name="connsiteX3-43" fmla="*/ 521033 w 524651"/>
                <a:gd name="connsiteY3-44" fmla="*/ 68746 h 669360"/>
                <a:gd name="connsiteX4-45" fmla="*/ 524651 w 524651"/>
                <a:gd name="connsiteY4-46" fmla="*/ 662124 h 669360"/>
                <a:gd name="connsiteX5-47" fmla="*/ 7238 w 524651"/>
                <a:gd name="connsiteY5-48" fmla="*/ 669360 h 669360"/>
                <a:gd name="connsiteX0-49" fmla="*/ 438 w 528706"/>
                <a:gd name="connsiteY0-50" fmla="*/ 665742 h 665742"/>
                <a:gd name="connsiteX1-51" fmla="*/ 4055 w 528706"/>
                <a:gd name="connsiteY1-52" fmla="*/ 83217 h 665742"/>
                <a:gd name="connsiteX2-53" fmla="*/ 253716 w 528706"/>
                <a:gd name="connsiteY2-54" fmla="*/ 0 h 665742"/>
                <a:gd name="connsiteX3-55" fmla="*/ 525088 w 528706"/>
                <a:gd name="connsiteY3-56" fmla="*/ 68746 h 665742"/>
                <a:gd name="connsiteX4-57" fmla="*/ 528706 w 528706"/>
                <a:gd name="connsiteY4-58" fmla="*/ 662124 h 665742"/>
                <a:gd name="connsiteX5-59" fmla="*/ 438 w 528706"/>
                <a:gd name="connsiteY5-60" fmla="*/ 665742 h 665742"/>
                <a:gd name="connsiteX0-61" fmla="*/ 155 w 546514"/>
                <a:gd name="connsiteY0-62" fmla="*/ 662124 h 662124"/>
                <a:gd name="connsiteX1-63" fmla="*/ 21863 w 546514"/>
                <a:gd name="connsiteY1-64" fmla="*/ 83217 h 662124"/>
                <a:gd name="connsiteX2-65" fmla="*/ 271524 w 546514"/>
                <a:gd name="connsiteY2-66" fmla="*/ 0 h 662124"/>
                <a:gd name="connsiteX3-67" fmla="*/ 542896 w 546514"/>
                <a:gd name="connsiteY3-68" fmla="*/ 68746 h 662124"/>
                <a:gd name="connsiteX4-69" fmla="*/ 546514 w 546514"/>
                <a:gd name="connsiteY4-70" fmla="*/ 662124 h 662124"/>
                <a:gd name="connsiteX5-71" fmla="*/ 155 w 546514"/>
                <a:gd name="connsiteY5-72" fmla="*/ 662124 h 662124"/>
                <a:gd name="connsiteX0-73" fmla="*/ 10856 w 524651"/>
                <a:gd name="connsiteY0-74" fmla="*/ 658506 h 662124"/>
                <a:gd name="connsiteX1-75" fmla="*/ 0 w 524651"/>
                <a:gd name="connsiteY1-76" fmla="*/ 83217 h 662124"/>
                <a:gd name="connsiteX2-77" fmla="*/ 249661 w 524651"/>
                <a:gd name="connsiteY2-78" fmla="*/ 0 h 662124"/>
                <a:gd name="connsiteX3-79" fmla="*/ 521033 w 524651"/>
                <a:gd name="connsiteY3-80" fmla="*/ 68746 h 662124"/>
                <a:gd name="connsiteX4-81" fmla="*/ 524651 w 524651"/>
                <a:gd name="connsiteY4-82" fmla="*/ 662124 h 662124"/>
                <a:gd name="connsiteX5-83" fmla="*/ 10856 w 524651"/>
                <a:gd name="connsiteY5-84" fmla="*/ 658506 h 6621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-1" fmla="*/ 3618 w 651290"/>
                <a:gd name="connsiteY0-2" fmla="*/ 593378 h 593378"/>
                <a:gd name="connsiteX1-3" fmla="*/ 0 w 651290"/>
                <a:gd name="connsiteY1-4" fmla="*/ 242416 h 593378"/>
                <a:gd name="connsiteX2-5" fmla="*/ 423338 w 651290"/>
                <a:gd name="connsiteY2-6" fmla="*/ 101308 h 593378"/>
                <a:gd name="connsiteX3-7" fmla="*/ 647672 w 651290"/>
                <a:gd name="connsiteY3-8" fmla="*/ 0 h 593378"/>
                <a:gd name="connsiteX4-9" fmla="*/ 651290 w 651290"/>
                <a:gd name="connsiteY4-10" fmla="*/ 593378 h 593378"/>
                <a:gd name="connsiteX5-11" fmla="*/ 3618 w 651290"/>
                <a:gd name="connsiteY5-12" fmla="*/ 593378 h 593378"/>
                <a:gd name="connsiteX0-13" fmla="*/ 3618 w 651290"/>
                <a:gd name="connsiteY0-14" fmla="*/ 662124 h 662124"/>
                <a:gd name="connsiteX1-15" fmla="*/ 0 w 651290"/>
                <a:gd name="connsiteY1-16" fmla="*/ 311162 h 662124"/>
                <a:gd name="connsiteX2-17" fmla="*/ 376300 w 651290"/>
                <a:gd name="connsiteY2-18" fmla="*/ 0 h 662124"/>
                <a:gd name="connsiteX3-19" fmla="*/ 647672 w 651290"/>
                <a:gd name="connsiteY3-20" fmla="*/ 68746 h 662124"/>
                <a:gd name="connsiteX4-21" fmla="*/ 651290 w 651290"/>
                <a:gd name="connsiteY4-22" fmla="*/ 662124 h 662124"/>
                <a:gd name="connsiteX5-23" fmla="*/ 3618 w 651290"/>
                <a:gd name="connsiteY5-24" fmla="*/ 662124 h 662124"/>
                <a:gd name="connsiteX0-25" fmla="*/ 0 w 647672"/>
                <a:gd name="connsiteY0-26" fmla="*/ 662124 h 662124"/>
                <a:gd name="connsiteX1-27" fmla="*/ 123021 w 647672"/>
                <a:gd name="connsiteY1-28" fmla="*/ 83217 h 662124"/>
                <a:gd name="connsiteX2-29" fmla="*/ 372682 w 647672"/>
                <a:gd name="connsiteY2-30" fmla="*/ 0 h 662124"/>
                <a:gd name="connsiteX3-31" fmla="*/ 644054 w 647672"/>
                <a:gd name="connsiteY3-32" fmla="*/ 68746 h 662124"/>
                <a:gd name="connsiteX4-33" fmla="*/ 647672 w 647672"/>
                <a:gd name="connsiteY4-34" fmla="*/ 662124 h 662124"/>
                <a:gd name="connsiteX5-35" fmla="*/ 0 w 647672"/>
                <a:gd name="connsiteY5-36" fmla="*/ 662124 h 662124"/>
                <a:gd name="connsiteX0-37" fmla="*/ 7238 w 524651"/>
                <a:gd name="connsiteY0-38" fmla="*/ 669360 h 669360"/>
                <a:gd name="connsiteX1-39" fmla="*/ 0 w 524651"/>
                <a:gd name="connsiteY1-40" fmla="*/ 83217 h 669360"/>
                <a:gd name="connsiteX2-41" fmla="*/ 249661 w 524651"/>
                <a:gd name="connsiteY2-42" fmla="*/ 0 h 669360"/>
                <a:gd name="connsiteX3-43" fmla="*/ 521033 w 524651"/>
                <a:gd name="connsiteY3-44" fmla="*/ 68746 h 669360"/>
                <a:gd name="connsiteX4-45" fmla="*/ 524651 w 524651"/>
                <a:gd name="connsiteY4-46" fmla="*/ 662124 h 669360"/>
                <a:gd name="connsiteX5-47" fmla="*/ 7238 w 524651"/>
                <a:gd name="connsiteY5-48" fmla="*/ 669360 h 669360"/>
                <a:gd name="connsiteX0-49" fmla="*/ 438 w 528706"/>
                <a:gd name="connsiteY0-50" fmla="*/ 665742 h 665742"/>
                <a:gd name="connsiteX1-51" fmla="*/ 4055 w 528706"/>
                <a:gd name="connsiteY1-52" fmla="*/ 83217 h 665742"/>
                <a:gd name="connsiteX2-53" fmla="*/ 253716 w 528706"/>
                <a:gd name="connsiteY2-54" fmla="*/ 0 h 665742"/>
                <a:gd name="connsiteX3-55" fmla="*/ 525088 w 528706"/>
                <a:gd name="connsiteY3-56" fmla="*/ 68746 h 665742"/>
                <a:gd name="connsiteX4-57" fmla="*/ 528706 w 528706"/>
                <a:gd name="connsiteY4-58" fmla="*/ 662124 h 665742"/>
                <a:gd name="connsiteX5-59" fmla="*/ 438 w 528706"/>
                <a:gd name="connsiteY5-60" fmla="*/ 665742 h 665742"/>
                <a:gd name="connsiteX0-61" fmla="*/ 155 w 546514"/>
                <a:gd name="connsiteY0-62" fmla="*/ 662124 h 662124"/>
                <a:gd name="connsiteX1-63" fmla="*/ 21863 w 546514"/>
                <a:gd name="connsiteY1-64" fmla="*/ 83217 h 662124"/>
                <a:gd name="connsiteX2-65" fmla="*/ 271524 w 546514"/>
                <a:gd name="connsiteY2-66" fmla="*/ 0 h 662124"/>
                <a:gd name="connsiteX3-67" fmla="*/ 542896 w 546514"/>
                <a:gd name="connsiteY3-68" fmla="*/ 68746 h 662124"/>
                <a:gd name="connsiteX4-69" fmla="*/ 546514 w 546514"/>
                <a:gd name="connsiteY4-70" fmla="*/ 662124 h 662124"/>
                <a:gd name="connsiteX5-71" fmla="*/ 155 w 546514"/>
                <a:gd name="connsiteY5-72" fmla="*/ 662124 h 662124"/>
                <a:gd name="connsiteX0-73" fmla="*/ 10856 w 524651"/>
                <a:gd name="connsiteY0-74" fmla="*/ 658506 h 662124"/>
                <a:gd name="connsiteX1-75" fmla="*/ 0 w 524651"/>
                <a:gd name="connsiteY1-76" fmla="*/ 83217 h 662124"/>
                <a:gd name="connsiteX2-77" fmla="*/ 249661 w 524651"/>
                <a:gd name="connsiteY2-78" fmla="*/ 0 h 662124"/>
                <a:gd name="connsiteX3-79" fmla="*/ 521033 w 524651"/>
                <a:gd name="connsiteY3-80" fmla="*/ 68746 h 662124"/>
                <a:gd name="connsiteX4-81" fmla="*/ 524651 w 524651"/>
                <a:gd name="connsiteY4-82" fmla="*/ 662124 h 662124"/>
                <a:gd name="connsiteX5-83" fmla="*/ 10856 w 524651"/>
                <a:gd name="connsiteY5-84" fmla="*/ 658506 h 6621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-1" fmla="*/ 434989 w 1537226"/>
              <a:gd name="connsiteY0-2" fmla="*/ 253346 h 1763594"/>
              <a:gd name="connsiteX1-3" fmla="*/ 488 w 1537226"/>
              <a:gd name="connsiteY1-4" fmla="*/ 921706 h 1763594"/>
              <a:gd name="connsiteX2-5" fmla="*/ 368142 w 1537226"/>
              <a:gd name="connsiteY2-6" fmla="*/ 1489812 h 1763594"/>
              <a:gd name="connsiteX3-7" fmla="*/ 1187008 w 1537226"/>
              <a:gd name="connsiteY3-8" fmla="*/ 1757156 h 1763594"/>
              <a:gd name="connsiteX4-9" fmla="*/ 1521239 w 1537226"/>
              <a:gd name="connsiteY4-10" fmla="*/ 1239177 h 1763594"/>
              <a:gd name="connsiteX5-11" fmla="*/ 1468998 w 1537226"/>
              <a:gd name="connsiteY5-12" fmla="*/ 654362 h 1763594"/>
              <a:gd name="connsiteX6-13" fmla="*/ 1337412 w 1537226"/>
              <a:gd name="connsiteY6-14" fmla="*/ 136383 h 1763594"/>
              <a:gd name="connsiteX7-15" fmla="*/ 1086739 w 1537226"/>
              <a:gd name="connsiteY7-16" fmla="*/ 2711 h 1763594"/>
              <a:gd name="connsiteX8-17" fmla="*/ 434989 w 1537226"/>
              <a:gd name="connsiteY8-18" fmla="*/ 253346 h 1763594"/>
              <a:gd name="connsiteX0-19" fmla="*/ 434989 w 1537226"/>
              <a:gd name="connsiteY0-20" fmla="*/ 253346 h 1763594"/>
              <a:gd name="connsiteX1-21" fmla="*/ 488 w 1537226"/>
              <a:gd name="connsiteY1-22" fmla="*/ 921706 h 1763594"/>
              <a:gd name="connsiteX2-23" fmla="*/ 368142 w 1537226"/>
              <a:gd name="connsiteY2-24" fmla="*/ 1489812 h 1763594"/>
              <a:gd name="connsiteX3-25" fmla="*/ 1187008 w 1537226"/>
              <a:gd name="connsiteY3-26" fmla="*/ 1757156 h 1763594"/>
              <a:gd name="connsiteX4-27" fmla="*/ 1521239 w 1537226"/>
              <a:gd name="connsiteY4-28" fmla="*/ 1239177 h 1763594"/>
              <a:gd name="connsiteX5-29" fmla="*/ 1468998 w 1537226"/>
              <a:gd name="connsiteY5-30" fmla="*/ 654362 h 1763594"/>
              <a:gd name="connsiteX6-31" fmla="*/ 1337412 w 1537226"/>
              <a:gd name="connsiteY6-32" fmla="*/ 136383 h 1763594"/>
              <a:gd name="connsiteX7-33" fmla="*/ 839572 w 1537226"/>
              <a:gd name="connsiteY7-34" fmla="*/ 2711 h 1763594"/>
              <a:gd name="connsiteX8-35" fmla="*/ 434989 w 1537226"/>
              <a:gd name="connsiteY8-36" fmla="*/ 253346 h 1763594"/>
              <a:gd name="connsiteX0-37" fmla="*/ 360357 w 1536743"/>
              <a:gd name="connsiteY0-38" fmla="*/ 534641 h 1782088"/>
              <a:gd name="connsiteX1-39" fmla="*/ 5 w 1536743"/>
              <a:gd name="connsiteY1-40" fmla="*/ 940200 h 1782088"/>
              <a:gd name="connsiteX2-41" fmla="*/ 367659 w 1536743"/>
              <a:gd name="connsiteY2-42" fmla="*/ 1508306 h 1782088"/>
              <a:gd name="connsiteX3-43" fmla="*/ 1186525 w 1536743"/>
              <a:gd name="connsiteY3-44" fmla="*/ 1775650 h 1782088"/>
              <a:gd name="connsiteX4-45" fmla="*/ 1520756 w 1536743"/>
              <a:gd name="connsiteY4-46" fmla="*/ 1257671 h 1782088"/>
              <a:gd name="connsiteX5-47" fmla="*/ 1468515 w 1536743"/>
              <a:gd name="connsiteY5-48" fmla="*/ 672856 h 1782088"/>
              <a:gd name="connsiteX6-49" fmla="*/ 1336929 w 1536743"/>
              <a:gd name="connsiteY6-50" fmla="*/ 154877 h 1782088"/>
              <a:gd name="connsiteX7-51" fmla="*/ 839089 w 1536743"/>
              <a:gd name="connsiteY7-52" fmla="*/ 21205 h 1782088"/>
              <a:gd name="connsiteX8-53" fmla="*/ 360357 w 1536743"/>
              <a:gd name="connsiteY8-54" fmla="*/ 534641 h 1782088"/>
              <a:gd name="connsiteX0-55" fmla="*/ 360355 w 1536741"/>
              <a:gd name="connsiteY0-56" fmla="*/ 534641 h 1782088"/>
              <a:gd name="connsiteX1-57" fmla="*/ 3 w 1536741"/>
              <a:gd name="connsiteY1-58" fmla="*/ 940200 h 1782088"/>
              <a:gd name="connsiteX2-59" fmla="*/ 367657 w 1536741"/>
              <a:gd name="connsiteY2-60" fmla="*/ 1508306 h 1782088"/>
              <a:gd name="connsiteX3-61" fmla="*/ 1186523 w 1536741"/>
              <a:gd name="connsiteY3-62" fmla="*/ 1775650 h 1782088"/>
              <a:gd name="connsiteX4-63" fmla="*/ 1520754 w 1536741"/>
              <a:gd name="connsiteY4-64" fmla="*/ 1257671 h 1782088"/>
              <a:gd name="connsiteX5-65" fmla="*/ 1468513 w 1536741"/>
              <a:gd name="connsiteY5-66" fmla="*/ 672856 h 1782088"/>
              <a:gd name="connsiteX6-67" fmla="*/ 1336927 w 1536741"/>
              <a:gd name="connsiteY6-68" fmla="*/ 154877 h 1782088"/>
              <a:gd name="connsiteX7-69" fmla="*/ 839087 w 1536741"/>
              <a:gd name="connsiteY7-70" fmla="*/ 21205 h 1782088"/>
              <a:gd name="connsiteX8-71" fmla="*/ 360355 w 1536741"/>
              <a:gd name="connsiteY8-72" fmla="*/ 534641 h 1782088"/>
              <a:gd name="connsiteX0-73" fmla="*/ 360355 w 1494463"/>
              <a:gd name="connsiteY0-74" fmla="*/ 534641 h 1775651"/>
              <a:gd name="connsiteX1-75" fmla="*/ 3 w 1494463"/>
              <a:gd name="connsiteY1-76" fmla="*/ 940200 h 1775651"/>
              <a:gd name="connsiteX2-77" fmla="*/ 367657 w 1494463"/>
              <a:gd name="connsiteY2-78" fmla="*/ 1508306 h 1775651"/>
              <a:gd name="connsiteX3-79" fmla="*/ 1186523 w 1494463"/>
              <a:gd name="connsiteY3-80" fmla="*/ 1775650 h 1775651"/>
              <a:gd name="connsiteX4-81" fmla="*/ 1467465 w 1494463"/>
              <a:gd name="connsiteY4-82" fmla="*/ 1510813 h 1775651"/>
              <a:gd name="connsiteX5-83" fmla="*/ 1468513 w 1494463"/>
              <a:gd name="connsiteY5-84" fmla="*/ 672856 h 1775651"/>
              <a:gd name="connsiteX6-85" fmla="*/ 1336927 w 1494463"/>
              <a:gd name="connsiteY6-86" fmla="*/ 154877 h 1775651"/>
              <a:gd name="connsiteX7-87" fmla="*/ 839087 w 1494463"/>
              <a:gd name="connsiteY7-88" fmla="*/ 21205 h 1775651"/>
              <a:gd name="connsiteX8-89" fmla="*/ 360355 w 1494463"/>
              <a:gd name="connsiteY8-90" fmla="*/ 534641 h 1775651"/>
              <a:gd name="connsiteX0-91" fmla="*/ 360355 w 1491064"/>
              <a:gd name="connsiteY0-92" fmla="*/ 552327 h 1793337"/>
              <a:gd name="connsiteX1-93" fmla="*/ 3 w 1491064"/>
              <a:gd name="connsiteY1-94" fmla="*/ 957886 h 1793337"/>
              <a:gd name="connsiteX2-95" fmla="*/ 367657 w 1491064"/>
              <a:gd name="connsiteY2-96" fmla="*/ 1525992 h 1793337"/>
              <a:gd name="connsiteX3-97" fmla="*/ 1186523 w 1491064"/>
              <a:gd name="connsiteY3-98" fmla="*/ 1793336 h 1793337"/>
              <a:gd name="connsiteX4-99" fmla="*/ 1467465 w 1491064"/>
              <a:gd name="connsiteY4-100" fmla="*/ 1528499 h 1793337"/>
              <a:gd name="connsiteX5-101" fmla="*/ 1468513 w 1491064"/>
              <a:gd name="connsiteY5-102" fmla="*/ 690542 h 1793337"/>
              <a:gd name="connsiteX6-103" fmla="*/ 1407977 w 1491064"/>
              <a:gd name="connsiteY6-104" fmla="*/ 109278 h 1793337"/>
              <a:gd name="connsiteX7-105" fmla="*/ 839087 w 1491064"/>
              <a:gd name="connsiteY7-106" fmla="*/ 38891 h 1793337"/>
              <a:gd name="connsiteX8-107" fmla="*/ 360355 w 1491064"/>
              <a:gd name="connsiteY8-108" fmla="*/ 552327 h 1793337"/>
              <a:gd name="connsiteX0-109" fmla="*/ 360355 w 1502818"/>
              <a:gd name="connsiteY0-110" fmla="*/ 552327 h 1612281"/>
              <a:gd name="connsiteX1-111" fmla="*/ 3 w 1502818"/>
              <a:gd name="connsiteY1-112" fmla="*/ 957886 h 1612281"/>
              <a:gd name="connsiteX2-113" fmla="*/ 367657 w 1502818"/>
              <a:gd name="connsiteY2-114" fmla="*/ 1525992 h 1612281"/>
              <a:gd name="connsiteX3-115" fmla="*/ 1026659 w 1502818"/>
              <a:gd name="connsiteY3-116" fmla="*/ 1582385 h 1612281"/>
              <a:gd name="connsiteX4-117" fmla="*/ 1467465 w 1502818"/>
              <a:gd name="connsiteY4-118" fmla="*/ 1528499 h 1612281"/>
              <a:gd name="connsiteX5-119" fmla="*/ 1468513 w 1502818"/>
              <a:gd name="connsiteY5-120" fmla="*/ 690542 h 1612281"/>
              <a:gd name="connsiteX6-121" fmla="*/ 1407977 w 1502818"/>
              <a:gd name="connsiteY6-122" fmla="*/ 109278 h 1612281"/>
              <a:gd name="connsiteX7-123" fmla="*/ 839087 w 1502818"/>
              <a:gd name="connsiteY7-124" fmla="*/ 38891 h 1612281"/>
              <a:gd name="connsiteX8-125" fmla="*/ 360355 w 1502818"/>
              <a:gd name="connsiteY8-126" fmla="*/ 552327 h 1612281"/>
              <a:gd name="connsiteX0-127" fmla="*/ 360384 w 1502847"/>
              <a:gd name="connsiteY0-128" fmla="*/ 552327 h 1803602"/>
              <a:gd name="connsiteX1-129" fmla="*/ 32 w 1502847"/>
              <a:gd name="connsiteY1-130" fmla="*/ 957886 h 1803602"/>
              <a:gd name="connsiteX2-131" fmla="*/ 385448 w 1502847"/>
              <a:gd name="connsiteY2-132" fmla="*/ 1779134 h 1803602"/>
              <a:gd name="connsiteX3-133" fmla="*/ 1026688 w 1502847"/>
              <a:gd name="connsiteY3-134" fmla="*/ 1582385 h 1803602"/>
              <a:gd name="connsiteX4-135" fmla="*/ 1467494 w 1502847"/>
              <a:gd name="connsiteY4-136" fmla="*/ 1528499 h 1803602"/>
              <a:gd name="connsiteX5-137" fmla="*/ 1468542 w 1502847"/>
              <a:gd name="connsiteY5-138" fmla="*/ 690542 h 1803602"/>
              <a:gd name="connsiteX6-139" fmla="*/ 1408006 w 1502847"/>
              <a:gd name="connsiteY6-140" fmla="*/ 109278 h 1803602"/>
              <a:gd name="connsiteX7-141" fmla="*/ 839116 w 1502847"/>
              <a:gd name="connsiteY7-142" fmla="*/ 38891 h 1803602"/>
              <a:gd name="connsiteX8-143" fmla="*/ 360384 w 1502847"/>
              <a:gd name="connsiteY8-144" fmla="*/ 552327 h 1803602"/>
              <a:gd name="connsiteX0-145" fmla="*/ 360384 w 1502847"/>
              <a:gd name="connsiteY0-146" fmla="*/ 552327 h 1826319"/>
              <a:gd name="connsiteX1-147" fmla="*/ 32 w 1502847"/>
              <a:gd name="connsiteY1-148" fmla="*/ 957886 h 1826319"/>
              <a:gd name="connsiteX2-149" fmla="*/ 385448 w 1502847"/>
              <a:gd name="connsiteY2-150" fmla="*/ 1779134 h 1826319"/>
              <a:gd name="connsiteX3-151" fmla="*/ 1026688 w 1502847"/>
              <a:gd name="connsiteY3-152" fmla="*/ 1582385 h 1826319"/>
              <a:gd name="connsiteX4-153" fmla="*/ 1467494 w 1502847"/>
              <a:gd name="connsiteY4-154" fmla="*/ 1528499 h 1826319"/>
              <a:gd name="connsiteX5-155" fmla="*/ 1468542 w 1502847"/>
              <a:gd name="connsiteY5-156" fmla="*/ 690542 h 1826319"/>
              <a:gd name="connsiteX6-157" fmla="*/ 1408006 w 1502847"/>
              <a:gd name="connsiteY6-158" fmla="*/ 109278 h 1826319"/>
              <a:gd name="connsiteX7-159" fmla="*/ 839116 w 1502847"/>
              <a:gd name="connsiteY7-160" fmla="*/ 38891 h 1826319"/>
              <a:gd name="connsiteX8-161" fmla="*/ 360384 w 1502847"/>
              <a:gd name="connsiteY8-162" fmla="*/ 552327 h 1826319"/>
              <a:gd name="connsiteX0-163" fmla="*/ 289852 w 1503366"/>
              <a:gd name="connsiteY0-164" fmla="*/ 461730 h 1820101"/>
              <a:gd name="connsiteX1-165" fmla="*/ 551 w 1503366"/>
              <a:gd name="connsiteY1-166" fmla="*/ 951668 h 1820101"/>
              <a:gd name="connsiteX2-167" fmla="*/ 385967 w 1503366"/>
              <a:gd name="connsiteY2-168" fmla="*/ 1772916 h 1820101"/>
              <a:gd name="connsiteX3-169" fmla="*/ 1027207 w 1503366"/>
              <a:gd name="connsiteY3-170" fmla="*/ 1576167 h 1820101"/>
              <a:gd name="connsiteX4-171" fmla="*/ 1468013 w 1503366"/>
              <a:gd name="connsiteY4-172" fmla="*/ 1522281 h 1820101"/>
              <a:gd name="connsiteX5-173" fmla="*/ 1469061 w 1503366"/>
              <a:gd name="connsiteY5-174" fmla="*/ 684324 h 1820101"/>
              <a:gd name="connsiteX6-175" fmla="*/ 1408525 w 1503366"/>
              <a:gd name="connsiteY6-176" fmla="*/ 103060 h 1820101"/>
              <a:gd name="connsiteX7-177" fmla="*/ 839635 w 1503366"/>
              <a:gd name="connsiteY7-178" fmla="*/ 32673 h 1820101"/>
              <a:gd name="connsiteX8-179" fmla="*/ 289852 w 1503366"/>
              <a:gd name="connsiteY8-180" fmla="*/ 461730 h 1820101"/>
              <a:gd name="connsiteX0-181" fmla="*/ 293376 w 1506890"/>
              <a:gd name="connsiteY0-182" fmla="*/ 461730 h 1820101"/>
              <a:gd name="connsiteX1-183" fmla="*/ 4075 w 1506890"/>
              <a:gd name="connsiteY1-184" fmla="*/ 951668 h 1820101"/>
              <a:gd name="connsiteX2-185" fmla="*/ 389491 w 1506890"/>
              <a:gd name="connsiteY2-186" fmla="*/ 1772916 h 1820101"/>
              <a:gd name="connsiteX3-187" fmla="*/ 1030731 w 1506890"/>
              <a:gd name="connsiteY3-188" fmla="*/ 1576167 h 1820101"/>
              <a:gd name="connsiteX4-189" fmla="*/ 1471537 w 1506890"/>
              <a:gd name="connsiteY4-190" fmla="*/ 1522281 h 1820101"/>
              <a:gd name="connsiteX5-191" fmla="*/ 1472585 w 1506890"/>
              <a:gd name="connsiteY5-192" fmla="*/ 684324 h 1820101"/>
              <a:gd name="connsiteX6-193" fmla="*/ 1412049 w 1506890"/>
              <a:gd name="connsiteY6-194" fmla="*/ 103060 h 1820101"/>
              <a:gd name="connsiteX7-195" fmla="*/ 843159 w 1506890"/>
              <a:gd name="connsiteY7-196" fmla="*/ 32673 h 1820101"/>
              <a:gd name="connsiteX8-197" fmla="*/ 293376 w 1506890"/>
              <a:gd name="connsiteY8-198" fmla="*/ 461730 h 1820101"/>
              <a:gd name="connsiteX0-199" fmla="*/ 203955 w 1545103"/>
              <a:gd name="connsiteY0-200" fmla="*/ 206126 h 1802639"/>
              <a:gd name="connsiteX1-201" fmla="*/ 42288 w 1545103"/>
              <a:gd name="connsiteY1-202" fmla="*/ 934206 h 1802639"/>
              <a:gd name="connsiteX2-203" fmla="*/ 427704 w 1545103"/>
              <a:gd name="connsiteY2-204" fmla="*/ 1755454 h 1802639"/>
              <a:gd name="connsiteX3-205" fmla="*/ 1068944 w 1545103"/>
              <a:gd name="connsiteY3-206" fmla="*/ 1558705 h 1802639"/>
              <a:gd name="connsiteX4-207" fmla="*/ 1509750 w 1545103"/>
              <a:gd name="connsiteY4-208" fmla="*/ 1504819 h 1802639"/>
              <a:gd name="connsiteX5-209" fmla="*/ 1510798 w 1545103"/>
              <a:gd name="connsiteY5-210" fmla="*/ 666862 h 1802639"/>
              <a:gd name="connsiteX6-211" fmla="*/ 1450262 w 1545103"/>
              <a:gd name="connsiteY6-212" fmla="*/ 85598 h 1802639"/>
              <a:gd name="connsiteX7-213" fmla="*/ 881372 w 1545103"/>
              <a:gd name="connsiteY7-214" fmla="*/ 15211 h 1802639"/>
              <a:gd name="connsiteX8-215" fmla="*/ 203955 w 1545103"/>
              <a:gd name="connsiteY8-216" fmla="*/ 206126 h 1802639"/>
              <a:gd name="connsiteX0-217" fmla="*/ 147252 w 1634267"/>
              <a:gd name="connsiteY0-218" fmla="*/ 113266 h 1796376"/>
              <a:gd name="connsiteX1-219" fmla="*/ 131452 w 1634267"/>
              <a:gd name="connsiteY1-220" fmla="*/ 927943 h 1796376"/>
              <a:gd name="connsiteX2-221" fmla="*/ 516868 w 1634267"/>
              <a:gd name="connsiteY2-222" fmla="*/ 1749191 h 1796376"/>
              <a:gd name="connsiteX3-223" fmla="*/ 1158108 w 1634267"/>
              <a:gd name="connsiteY3-224" fmla="*/ 1552442 h 1796376"/>
              <a:gd name="connsiteX4-225" fmla="*/ 1598914 w 1634267"/>
              <a:gd name="connsiteY4-226" fmla="*/ 1498556 h 1796376"/>
              <a:gd name="connsiteX5-227" fmla="*/ 1599962 w 1634267"/>
              <a:gd name="connsiteY5-228" fmla="*/ 660599 h 1796376"/>
              <a:gd name="connsiteX6-229" fmla="*/ 1539426 w 1634267"/>
              <a:gd name="connsiteY6-230" fmla="*/ 79335 h 1796376"/>
              <a:gd name="connsiteX7-231" fmla="*/ 970536 w 1634267"/>
              <a:gd name="connsiteY7-232" fmla="*/ 8948 h 1796376"/>
              <a:gd name="connsiteX8-233" fmla="*/ 147252 w 1634267"/>
              <a:gd name="connsiteY8-234" fmla="*/ 113266 h 17963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/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/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/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/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/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/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/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/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/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/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/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/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/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/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/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/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/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/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/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/>
          <p:cNvGrpSpPr/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/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/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/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/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/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/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/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/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/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/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/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/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/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/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/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/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8" name="Group 2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/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/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/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/>
            <p:cNvSpPr/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/>
            <p:cNvSpPr/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/>
            <p:cNvSpPr/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/>
            <p:cNvSpPr/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/>
            <p:cNvSpPr/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/>
            <p:cNvSpPr/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/>
            <p:cNvSpPr/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/>
            <p:cNvGrpSpPr/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/>
            <p:cNvSpPr/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/>
            <p:cNvSpPr/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/>
            <p:cNvSpPr/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/>
            <p:cNvSpPr/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/>
            <p:cNvSpPr/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/>
            <p:cNvSpPr/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/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/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/>
              <p:cNvSpPr/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/>
              <p:cNvSpPr/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/>
              <p:cNvSpPr/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/>
              <p:cNvSpPr/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/>
              <p:cNvSpPr/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/>
              <p:cNvSpPr/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/>
              <p:cNvSpPr/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/>
              <p:cNvGrpSpPr/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/>
              <p:cNvSpPr/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/>
              <p:cNvSpPr/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/>
              <p:cNvSpPr/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/>
              <p:cNvSpPr/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/>
              <p:cNvSpPr/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/>
              <p:cNvSpPr/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/>
            <p:cNvGrpSpPr/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/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/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/>
          <p:cNvGrpSpPr/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/>
          <p:cNvGrpSpPr/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/>
            <p:cNvSpPr/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/>
            <p:cNvSpPr/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/>
            <p:cNvSpPr/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/>
            <p:cNvSpPr/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/>
            <p:cNvSpPr/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/>
            <p:cNvSpPr/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/>
            <p:cNvSpPr/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/>
            <p:cNvGrpSpPr/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/>
            <p:cNvSpPr/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/>
            <p:cNvSpPr/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/>
            <p:cNvSpPr/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/>
            <p:cNvSpPr/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/>
            <p:cNvSpPr/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/>
            <p:cNvSpPr/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/>
          <p:cNvGrpSpPr/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/>
          <p:cNvGrpSpPr/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/>
          <p:cNvGrpSpPr/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/>
            <p:cNvSpPr/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/>
            <p:cNvSpPr/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/>
            <p:cNvSpPr/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/>
            <p:cNvSpPr/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/>
            <p:cNvSpPr/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/>
            <p:cNvSpPr/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/>
            <p:cNvSpPr/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/>
            <p:cNvGrpSpPr/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/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/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/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/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/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/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/>
            <p:cNvSpPr/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/>
            <p:cNvSpPr/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/>
            <p:cNvSpPr/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/>
            <p:cNvSpPr/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/>
            <p:cNvSpPr/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/>
            <p:cNvSpPr/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/>
          <p:cNvSpPr/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/>
          <p:cNvSpPr/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/>
          <p:cNvSpPr/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/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/>
          <p:cNvGrpSpPr/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/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/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/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/>
          <p:cNvGrpSpPr/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/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/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/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/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/>
          <p:cNvGrpSpPr/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/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/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/>
          <p:cNvSpPr/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/>
          <p:cNvGrpSpPr/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/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/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/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/>
          <p:cNvSpPr/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/>
          <p:cNvSpPr/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/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/>
          <p:cNvSpPr/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/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/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/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/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/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/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/>
          <p:cNvGrpSpPr/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4" name="Rectangle 443"/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6" name="Group 652"/>
          <p:cNvGrpSpPr/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9" name="Oval 448"/>
          <p:cNvSpPr/>
          <p:nvPr/>
        </p:nvSpPr>
        <p:spPr>
          <a:xfrm>
            <a:off x="7680324" y="1814171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Oval 449"/>
          <p:cNvSpPr/>
          <p:nvPr/>
        </p:nvSpPr>
        <p:spPr>
          <a:xfrm>
            <a:off x="9823450" y="5554772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Freeform 917"/>
          <p:cNvSpPr/>
          <p:nvPr/>
        </p:nvSpPr>
        <p:spPr bwMode="auto">
          <a:xfrm>
            <a:off x="8005845" y="1190714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288915" y="4742972"/>
            <a:ext cx="880622" cy="861812"/>
            <a:chOff x="10288915" y="4742972"/>
            <a:chExt cx="880622" cy="861812"/>
          </a:xfrm>
        </p:grpSpPr>
        <p:grpSp>
          <p:nvGrpSpPr>
            <p:cNvPr id="323" name="Group 950"/>
            <p:cNvGrpSpPr/>
            <p:nvPr/>
          </p:nvGrpSpPr>
          <p:grpSpPr bwMode="auto">
            <a:xfrm>
              <a:off x="10288915" y="5273951"/>
              <a:ext cx="177192" cy="330833"/>
              <a:chOff x="4140" y="429"/>
              <a:chExt cx="1425" cy="2396"/>
            </a:xfrm>
          </p:grpSpPr>
          <p:sp>
            <p:nvSpPr>
              <p:cNvPr id="324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26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29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4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0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31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2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2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3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34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0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1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6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48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9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7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8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1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3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4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5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6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7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5" name="Rectangle 227"/>
            <p:cNvSpPr>
              <a:spLocks noChangeArrowheads="1"/>
            </p:cNvSpPr>
            <p:nvPr/>
          </p:nvSpPr>
          <p:spPr bwMode="auto">
            <a:xfrm>
              <a:off x="10452186" y="4753064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6" name="Rectangle 228"/>
            <p:cNvSpPr>
              <a:spLocks noChangeArrowheads="1"/>
            </p:cNvSpPr>
            <p:nvPr/>
          </p:nvSpPr>
          <p:spPr bwMode="auto">
            <a:xfrm>
              <a:off x="10418848" y="4776877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7" name="Rectangle 229"/>
            <p:cNvSpPr>
              <a:spLocks noChangeArrowheads="1"/>
            </p:cNvSpPr>
            <p:nvPr/>
          </p:nvSpPr>
          <p:spPr bwMode="auto">
            <a:xfrm>
              <a:off x="10425991" y="4930726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8" name="Text Box 230"/>
            <p:cNvSpPr txBox="1">
              <a:spLocks noChangeArrowheads="1"/>
            </p:cNvSpPr>
            <p:nvPr/>
          </p:nvSpPr>
          <p:spPr bwMode="auto">
            <a:xfrm>
              <a:off x="10355149" y="4742972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network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data link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9" name="Line 231"/>
            <p:cNvSpPr>
              <a:spLocks noChangeShapeType="1"/>
            </p:cNvSpPr>
            <p:nvPr/>
          </p:nvSpPr>
          <p:spPr bwMode="auto">
            <a:xfrm>
              <a:off x="10418848" y="5119777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Line 232"/>
            <p:cNvSpPr>
              <a:spLocks noChangeShapeType="1"/>
            </p:cNvSpPr>
            <p:nvPr/>
          </p:nvSpPr>
          <p:spPr bwMode="auto">
            <a:xfrm>
              <a:off x="10428373" y="5257889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Line 233"/>
            <p:cNvSpPr>
              <a:spLocks noChangeShapeType="1"/>
            </p:cNvSpPr>
            <p:nvPr/>
          </p:nvSpPr>
          <p:spPr bwMode="auto">
            <a:xfrm>
              <a:off x="10428373" y="5396002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2" name="Freeform 917"/>
          <p:cNvSpPr/>
          <p:nvPr/>
        </p:nvSpPr>
        <p:spPr bwMode="auto">
          <a:xfrm>
            <a:off x="10104523" y="4775289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4" name="Group 950"/>
          <p:cNvGrpSpPr/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52702" y="1137866"/>
            <a:ext cx="814388" cy="854075"/>
            <a:chOff x="9791027" y="656358"/>
            <a:chExt cx="814388" cy="854075"/>
          </a:xfrm>
        </p:grpSpPr>
        <p:sp>
          <p:nvSpPr>
            <p:cNvPr id="519" name="Rectangle 227"/>
            <p:cNvSpPr>
              <a:spLocks noChangeArrowheads="1"/>
            </p:cNvSpPr>
            <p:nvPr/>
          </p:nvSpPr>
          <p:spPr bwMode="auto">
            <a:xfrm>
              <a:off x="9888064" y="666450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0" name="Rectangle 228"/>
            <p:cNvSpPr>
              <a:spLocks noChangeArrowheads="1"/>
            </p:cNvSpPr>
            <p:nvPr/>
          </p:nvSpPr>
          <p:spPr bwMode="auto">
            <a:xfrm>
              <a:off x="9854726" y="690263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1" name="Rectangle 229"/>
            <p:cNvSpPr>
              <a:spLocks noChangeArrowheads="1"/>
            </p:cNvSpPr>
            <p:nvPr/>
          </p:nvSpPr>
          <p:spPr bwMode="auto">
            <a:xfrm>
              <a:off x="9861869" y="844112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" name="Text Box 230"/>
            <p:cNvSpPr txBox="1">
              <a:spLocks noChangeArrowheads="1"/>
            </p:cNvSpPr>
            <p:nvPr/>
          </p:nvSpPr>
          <p:spPr bwMode="auto">
            <a:xfrm>
              <a:off x="9791027" y="656358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network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data link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3" name="Line 231"/>
            <p:cNvSpPr>
              <a:spLocks noChangeShapeType="1"/>
            </p:cNvSpPr>
            <p:nvPr/>
          </p:nvSpPr>
          <p:spPr bwMode="auto">
            <a:xfrm>
              <a:off x="9854726" y="1033163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Line 232"/>
            <p:cNvSpPr>
              <a:spLocks noChangeShapeType="1"/>
            </p:cNvSpPr>
            <p:nvPr/>
          </p:nvSpPr>
          <p:spPr bwMode="auto">
            <a:xfrm>
              <a:off x="9864251" y="1171275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Line 233"/>
            <p:cNvSpPr>
              <a:spLocks noChangeShapeType="1"/>
            </p:cNvSpPr>
            <p:nvPr/>
          </p:nvSpPr>
          <p:spPr bwMode="auto">
            <a:xfrm>
              <a:off x="9864251" y="1309388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8" name="Up-Down Arrow 557"/>
          <p:cNvSpPr/>
          <p:nvPr/>
        </p:nvSpPr>
        <p:spPr>
          <a:xfrm rot="19889198">
            <a:off x="9544123" y="1270072"/>
            <a:ext cx="626354" cy="3838406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9" name="TextBox 558"/>
          <p:cNvSpPr txBox="1"/>
          <p:nvPr/>
        </p:nvSpPr>
        <p:spPr>
          <a:xfrm rot="3706861">
            <a:off x="8640694" y="3103268"/>
            <a:ext cx="255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end-end transport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7" name="Rectangle 3"/>
          <p:cNvSpPr txBox="1">
            <a:spLocks noChangeArrowheads="1"/>
          </p:cNvSpPr>
          <p:nvPr/>
        </p:nvSpPr>
        <p:spPr>
          <a:xfrm>
            <a:off x="736738" y="1365914"/>
            <a:ext cx="6288757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TCP: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Transmission Control Protocol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reliable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, in-order delivery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congestion control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flow control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connection setup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UDP: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User Datagram Protocol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748030" marR="0" lvl="1" indent="-27495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unreliable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, unordered delivery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748030" marR="0" lvl="1" indent="-27495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no-frills extension of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best-effort” IP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services not available: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delay guarantees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bandwidth guarantees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8376" cy="1325563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Capturing a bulk TCP transfer from your computer to a remote server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08690" cy="2448560"/>
          </a:xfrm>
        </p:spPr>
        <p:txBody>
          <a:bodyPr>
            <a:normAutofit lnSpcReduction="10000"/>
          </a:bodyPr>
          <a:lstStyle/>
          <a:p>
            <a:r>
              <a:rPr kumimoji="1" lang="en-US" altLang="zh-SG" dirty="0"/>
              <a:t>1. Start up your web browser. Go the </a:t>
            </a:r>
            <a:r>
              <a:rPr kumimoji="1" lang="en-US" altLang="zh-SG" dirty="0">
                <a:hlinkClick r:id="rId1"/>
              </a:rPr>
              <a:t>http://gaia.cs.umass.edu/wiresharklabs/alice.txt</a:t>
            </a:r>
            <a:r>
              <a:rPr kumimoji="1" lang="en-US" altLang="zh-SG" dirty="0"/>
              <a:t> and retrieve an ASCII copy of Alice in Wonderland. </a:t>
            </a:r>
            <a:r>
              <a:rPr kumimoji="1" lang="en-US" altLang="zh-SG" dirty="0">
                <a:solidFill>
                  <a:srgbClr val="FF0000"/>
                </a:solidFill>
              </a:rPr>
              <a:t>Store this file</a:t>
            </a:r>
            <a:r>
              <a:rPr kumimoji="1" lang="en-US" altLang="zh-SG" dirty="0"/>
              <a:t> somewhere on your computer.</a:t>
            </a:r>
            <a:endParaRPr kumimoji="1" lang="en-US" altLang="zh-SG" dirty="0"/>
          </a:p>
          <a:p>
            <a:r>
              <a:rPr kumimoji="1" lang="en-US" altLang="zh-SG" dirty="0"/>
              <a:t>2. Go to </a:t>
            </a:r>
            <a:r>
              <a:rPr kumimoji="1" lang="en-US" altLang="zh-SG" dirty="0">
                <a:hlinkClick r:id="rId2"/>
              </a:rPr>
              <a:t>http://gaia.cs.umass.edu/wireshark-labs/TCP-wireshark-file1.html</a:t>
            </a:r>
            <a:r>
              <a:rPr kumimoji="1" lang="en-US" altLang="zh-SG" dirty="0"/>
              <a:t>. You should see a screen that looks like:</a:t>
            </a:r>
            <a:endParaRPr kumimoji="1" lang="en-US" altLang="zh-S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" y="4212704"/>
            <a:ext cx="11556432" cy="228017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315595" y="6096000"/>
              <a:ext cx="1039495" cy="4679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315595" y="6096000"/>
                <a:ext cx="1039495" cy="4679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8376" cy="1325563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Capturing a bulk TCP transfer from your computer to a remote server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08377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SG" dirty="0"/>
              <a:t>3. Use the </a:t>
            </a:r>
            <a:r>
              <a:rPr kumimoji="1" lang="en-US" altLang="zh-SG" dirty="0">
                <a:solidFill>
                  <a:srgbClr val="FF0000"/>
                </a:solidFill>
              </a:rPr>
              <a:t>Browse button </a:t>
            </a:r>
            <a:r>
              <a:rPr kumimoji="1" lang="en-US" altLang="zh-SG" dirty="0"/>
              <a:t>in this form to enter the name of the file (full path name) on your computer containing Alice in Wonderland (or do so manually). Don’t yet press the “Upload </a:t>
            </a:r>
            <a:r>
              <a:rPr kumimoji="1" lang="en-US" altLang="zh-SG" dirty="0" err="1"/>
              <a:t>alice.txt</a:t>
            </a:r>
            <a:r>
              <a:rPr kumimoji="1" lang="en-US" altLang="zh-SG" dirty="0"/>
              <a:t> file” button.</a:t>
            </a:r>
            <a:endParaRPr kumimoji="1" lang="en-US" altLang="zh-SG" dirty="0"/>
          </a:p>
          <a:p>
            <a:r>
              <a:rPr kumimoji="1" lang="en-US" altLang="zh-SG" dirty="0"/>
              <a:t>4. Now </a:t>
            </a:r>
            <a:r>
              <a:rPr kumimoji="1" lang="en-US" altLang="zh-SG" dirty="0">
                <a:solidFill>
                  <a:srgbClr val="FF0000"/>
                </a:solidFill>
              </a:rPr>
              <a:t>start up Wireshark and begin packet capture </a:t>
            </a:r>
            <a:r>
              <a:rPr kumimoji="1" lang="en-US" altLang="zh-SG" dirty="0"/>
              <a:t>(Capture-&gt;Start) and then press OK on the Wireshark Packet Capture Options screen.</a:t>
            </a:r>
            <a:endParaRPr kumimoji="1" lang="en-US" altLang="zh-SG" dirty="0"/>
          </a:p>
          <a:p>
            <a:r>
              <a:rPr kumimoji="1" lang="en-US" altLang="zh-SG" dirty="0"/>
              <a:t>5. Returning to your browser, press the “</a:t>
            </a:r>
            <a:r>
              <a:rPr kumimoji="1" lang="en-US" altLang="zh-SG" dirty="0">
                <a:solidFill>
                  <a:srgbClr val="FF0000"/>
                </a:solidFill>
              </a:rPr>
              <a:t>Upload </a:t>
            </a:r>
            <a:r>
              <a:rPr kumimoji="1" lang="en-US" altLang="zh-SG" dirty="0" err="1">
                <a:solidFill>
                  <a:srgbClr val="FF0000"/>
                </a:solidFill>
              </a:rPr>
              <a:t>alice.txt</a:t>
            </a:r>
            <a:r>
              <a:rPr kumimoji="1" lang="en-US" altLang="zh-SG" dirty="0">
                <a:solidFill>
                  <a:srgbClr val="FF0000"/>
                </a:solidFill>
              </a:rPr>
              <a:t> file</a:t>
            </a:r>
            <a:r>
              <a:rPr kumimoji="1" lang="en-US" altLang="zh-SG" dirty="0"/>
              <a:t>” button to upload the file to the server. </a:t>
            </a:r>
            <a:endParaRPr kumimoji="1" lang="en-US" altLang="zh-SG" dirty="0"/>
          </a:p>
          <a:p>
            <a:endParaRPr kumimoji="1" lang="en-US" altLang="zh-SG" dirty="0"/>
          </a:p>
          <a:p>
            <a:endParaRPr kumimoji="1" lang="en-US" altLang="zh-SG" dirty="0"/>
          </a:p>
          <a:p>
            <a:endParaRPr kumimoji="1" lang="en-US" altLang="zh-SG" dirty="0"/>
          </a:p>
          <a:p>
            <a:r>
              <a:rPr kumimoji="1" lang="en-US" altLang="zh-SG" dirty="0"/>
              <a:t>6. </a:t>
            </a:r>
            <a:r>
              <a:rPr kumimoji="1" lang="en-US" altLang="zh-SG" dirty="0">
                <a:solidFill>
                  <a:srgbClr val="FF0000"/>
                </a:solidFill>
              </a:rPr>
              <a:t>Stop Wireshark </a:t>
            </a:r>
            <a:r>
              <a:rPr kumimoji="1" lang="en-US" altLang="zh-SG" dirty="0"/>
              <a:t>packet capture.</a:t>
            </a:r>
            <a:endParaRPr kumimoji="1" lang="en-US" altLang="zh-SG" dirty="0"/>
          </a:p>
          <a:p>
            <a:endParaRPr kumimoji="1" lang="en-US" altLang="zh-SG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744" y="4463738"/>
            <a:ext cx="9714512" cy="104348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6737985" y="2312670"/>
              <a:ext cx="1818005" cy="5664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6737985" y="2312670"/>
                <a:ext cx="1818005" cy="566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017270" y="2819400"/>
              <a:ext cx="702310" cy="4787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017270" y="2819400"/>
                <a:ext cx="702310" cy="4787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8376" cy="1325563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TCP congestion control in action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27835"/>
            <a:ext cx="11080115" cy="4351655"/>
          </a:xfrm>
        </p:spPr>
        <p:txBody>
          <a:bodyPr>
            <a:normAutofit/>
          </a:bodyPr>
          <a:lstStyle/>
          <a:p>
            <a:r>
              <a:rPr kumimoji="1" lang="en-US" altLang="zh-SG" dirty="0"/>
              <a:t>Select a TCP segment in Wireshark’s “listing of captured-packets” window.</a:t>
            </a:r>
            <a:r>
              <a:rPr kumimoji="1" lang="zh-CN" altLang="en-US" dirty="0"/>
              <a:t> </a:t>
            </a:r>
            <a:r>
              <a:rPr kumimoji="1" lang="en-US" altLang="zh-SG" dirty="0"/>
              <a:t>Then select the menu : Statistics-&gt;TCP Stream Graph-&gt; Time-Sequence</a:t>
            </a:r>
            <a:r>
              <a:rPr kumimoji="1" lang="en-US" altLang="zh-CN" dirty="0"/>
              <a:t>-</a:t>
            </a:r>
            <a:r>
              <a:rPr kumimoji="1" lang="en-US" altLang="zh-SG" dirty="0"/>
              <a:t>Graph(Stevens).</a:t>
            </a:r>
            <a:endParaRPr kumimoji="1" lang="en-US" altLang="zh-SG" dirty="0"/>
          </a:p>
          <a:p>
            <a:pPr marL="0" indent="0">
              <a:buNone/>
            </a:pPr>
            <a:r>
              <a:rPr kumimoji="1" lang="en-US" altLang="zh-SG" dirty="0">
                <a:solidFill>
                  <a:srgbClr val="FF0000"/>
                </a:solidFill>
              </a:rPr>
              <a:t>Q: What do you learn from the figure?</a:t>
            </a:r>
            <a:endParaRPr kumimoji="1" lang="en-US" altLang="zh-SG" dirty="0">
              <a:solidFill>
                <a:srgbClr val="FF0000"/>
              </a:solidFill>
            </a:endParaRPr>
          </a:p>
          <a:p>
            <a:r>
              <a:rPr kumimoji="1" lang="en-US" altLang="zh-SG" dirty="0">
                <a:solidFill>
                  <a:srgbClr val="002060"/>
                </a:solidFill>
              </a:rPr>
              <a:t>More congestions occur, the smaller</a:t>
            </a:r>
            <a:endParaRPr kumimoji="1" lang="en-US" altLang="zh-SG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kumimoji="1" lang="en-US" altLang="zh-SG" dirty="0">
                <a:solidFill>
                  <a:srgbClr val="002060"/>
                </a:solidFill>
              </a:rPr>
              <a:t>congestion window size!</a:t>
            </a:r>
            <a:endParaRPr kumimoji="1" lang="en-US" altLang="zh-SG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kumimoji="1" lang="en-US" altLang="zh-SG" dirty="0">
                <a:solidFill>
                  <a:srgbClr val="FF0000"/>
                </a:solidFill>
              </a:rPr>
              <a:t>Q: Where TCP’s </a:t>
            </a:r>
            <a:r>
              <a:rPr kumimoji="1" lang="en-US" altLang="zh-SG" dirty="0" err="1">
                <a:solidFill>
                  <a:srgbClr val="FF0000"/>
                </a:solidFill>
              </a:rPr>
              <a:t>slowstart</a:t>
            </a:r>
            <a:r>
              <a:rPr kumimoji="1" lang="en-US" altLang="zh-SG" dirty="0">
                <a:solidFill>
                  <a:srgbClr val="FF0000"/>
                </a:solidFill>
              </a:rPr>
              <a:t> phase </a:t>
            </a:r>
            <a:endParaRPr kumimoji="1" lang="en-US" altLang="zh-S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SG" dirty="0">
                <a:solidFill>
                  <a:srgbClr val="FF0000"/>
                </a:solidFill>
              </a:rPr>
              <a:t>begin and ends?</a:t>
            </a:r>
            <a:endParaRPr kumimoji="1" lang="en-US" altLang="zh-S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zh-S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895" y="2604631"/>
            <a:ext cx="5158225" cy="425336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35184" y="3880009"/>
            <a:ext cx="316992" cy="692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9" name="椭圆 8"/>
          <p:cNvSpPr/>
          <p:nvPr/>
        </p:nvSpPr>
        <p:spPr>
          <a:xfrm>
            <a:off x="10551541" y="3533315"/>
            <a:ext cx="316992" cy="346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1" name="椭圆 10"/>
          <p:cNvSpPr/>
          <p:nvPr/>
        </p:nvSpPr>
        <p:spPr>
          <a:xfrm>
            <a:off x="9933432" y="4501293"/>
            <a:ext cx="195072" cy="459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User Datagram Protocol</a:t>
            </a:r>
            <a:endParaRPr lang="en-US" sz="440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98690" y="1543058"/>
            <a:ext cx="11100625" cy="488877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UDP use: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streaming multimedia apps (loss tolerant, rate sensitive)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DNS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SNMP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HTTP/3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if reliable transfer needed over UDP (e.g., HTTP/3):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add needed reliability at application layer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anose="05000000000000000000" charset="0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rPr>
              <a:t>add congestion control at application layer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64981" y="2052861"/>
            <a:ext cx="10432006" cy="2708042"/>
            <a:chOff x="464981" y="1753061"/>
            <a:chExt cx="10432006" cy="2708042"/>
          </a:xfrm>
        </p:grpSpPr>
        <p:sp>
          <p:nvSpPr>
            <p:cNvPr id="41" name="Rectangle 40"/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72969" y="1945699"/>
            <a:ext cx="2929467" cy="2895601"/>
            <a:chOff x="1574800" y="1788319"/>
            <a:chExt cx="2929467" cy="2895601"/>
          </a:xfrm>
        </p:grpSpPr>
        <p:sp>
          <p:nvSpPr>
            <p:cNvPr id="28" name="Rectangle 27"/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574800" y="2421466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74800" y="3009694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574800" y="3581400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74800" y="4115129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965209" y="1935719"/>
            <a:ext cx="2794000" cy="28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Example: organization of air </a:t>
            </a:r>
            <a:r>
              <a:rPr lang="en-US" altLang="en-US" dirty="0">
                <a:ea typeface="MS PGothic" panose="020B0600070205080204" pitchFamily="34" charset="-128"/>
              </a:rPr>
              <a:t>t</a:t>
            </a:r>
            <a:r>
              <a:rPr lang="en-US" altLang="en-US" sz="4400" dirty="0">
                <a:ea typeface="MS PGothic" panose="020B0600070205080204" pitchFamily="34" charset="-128"/>
              </a:rPr>
              <a:t>ravel</a:t>
            </a:r>
            <a:endParaRPr lang="en-US" altLang="en-US" sz="4400" dirty="0">
              <a:ea typeface="MS PGothic" panose="020B0600070205080204" pitchFamily="34" charset="-128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10119" y="1935719"/>
            <a:ext cx="2616935" cy="284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ticket (purchase)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baggage (check)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gates (load)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runway takeoff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airplane routing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ticket (complain)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baggage (claim)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gates (unload)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runway landing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airplane routing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48276" y="2568866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48276" y="3157094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48276" y="3728800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48276" y="4262529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60623" y="4272051"/>
            <a:ext cx="2794000" cy="56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453486" y="4300858"/>
            <a:ext cx="25112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airplane routing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948545" y="1999560"/>
            <a:ext cx="3522823" cy="2811596"/>
            <a:chOff x="3948545" y="1699760"/>
            <a:chExt cx="3522823" cy="2811596"/>
          </a:xfrm>
        </p:grpSpPr>
        <p:sp>
          <p:nvSpPr>
            <p:cNvPr id="42" name="TextBox 41"/>
            <p:cNvSpPr txBox="1"/>
            <p:nvPr/>
          </p:nvSpPr>
          <p:spPr>
            <a:xfrm>
              <a:off x="4400060" y="1699760"/>
              <a:ext cx="2507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ticketing service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84331" y="2292643"/>
              <a:ext cx="2542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baggage service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86266" y="2872078"/>
              <a:ext cx="1921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gate service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85939" y="3451513"/>
              <a:ext cx="2354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runway service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948545" y="3988136"/>
              <a:ext cx="3522823" cy="523220"/>
              <a:chOff x="3976681" y="3974068"/>
              <a:chExt cx="3522823" cy="52322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506558" y="3974068"/>
                <a:ext cx="2327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routing service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" name="Rectangle 40"/>
          <p:cNvSpPr txBox="1">
            <a:spLocks noChangeArrowheads="1"/>
          </p:cNvSpPr>
          <p:nvPr/>
        </p:nvSpPr>
        <p:spPr>
          <a:xfrm>
            <a:off x="2393447" y="5094287"/>
            <a:ext cx="7613650" cy="176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layers: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each layer implements a service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via its own internal-layer actions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relying on services provided by layer below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User Datagram Protocol</a:t>
            </a:r>
            <a:endParaRPr lang="en-US" sz="4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8385" y="1528553"/>
            <a:ext cx="5550595" cy="2927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“best effort” service, UDP segments may be:</a:t>
            </a:r>
            <a:endParaRPr kumimoji="0" lang="en-US" altLang="ja-JP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80835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lost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80835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delivered out-of-order to app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68225" y="1335368"/>
            <a:ext cx="5029004" cy="5014363"/>
            <a:chOff x="4979987" y="2821302"/>
            <a:chExt cx="6630121" cy="3829830"/>
          </a:xfrm>
        </p:grpSpPr>
        <p:sp>
          <p:nvSpPr>
            <p:cNvPr id="9" name="Rectangle 26"/>
            <p:cNvSpPr txBox="1">
              <a:spLocks noChangeArrowheads="1"/>
            </p:cNvSpPr>
            <p:nvPr/>
          </p:nvSpPr>
          <p:spPr bwMode="auto">
            <a:xfrm>
              <a:off x="5218112" y="3235273"/>
              <a:ext cx="6059488" cy="30448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>
              <a:lvl1pPr marL="284480" indent="-28448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MS PGothic" charset="0"/>
                  <a:cs typeface="MS PGothic" charset="0"/>
                </a:defRPr>
              </a:lvl1pPr>
              <a:lvl2pPr marL="687705" indent="-230505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MS PGothic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MS PGothic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anose="02020603050405020304" pitchFamily="18" charset="0"/>
                  <a:ea typeface="MS PGothic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anose="02020603050405020304" pitchFamily="18" charset="0"/>
                  <a:ea typeface="MS PGothic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284480" marR="0" lvl="0" indent="-28448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no connection establishment (which can add RTT delay)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  <a:p>
              <a:pPr marL="284480" marR="0" lvl="0" indent="-28448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simple: no connection state at sender, receiver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  <a:p>
              <a:pPr marL="284480" marR="0" lvl="0" indent="-28448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small header size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  <a:p>
              <a:pPr marL="284480" marR="0" lvl="0" indent="-28448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no congestion control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  <a:p>
              <a:pPr marL="687705" marR="0" lvl="1" indent="-28448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UDP can blast away as fast as desired!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  <a:p>
              <a:pPr marL="687705" marR="0" lvl="1" indent="-28448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can function in the face of congestion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4979987" y="2988017"/>
              <a:ext cx="6630121" cy="366311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5124449" y="2821302"/>
              <a:ext cx="5102112" cy="3327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anose="05000000000000000000" charset="0"/>
                <a:buNone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W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hy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MS PGothic" charset="0"/>
                  <a:cs typeface="+mn-cs"/>
                </a:rPr>
                <a:t> is there a UDP?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charset="0"/>
                <a:cs typeface="+mn-cs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18385" y="3770516"/>
            <a:ext cx="5550595" cy="20603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connectionless: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no handshaking between UDP sender, receiver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each UDP segment handled independently of others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03"/>
          <p:cNvSpPr/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22" name="Group 185"/>
          <p:cNvGrpSpPr/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25" name="Freeform 188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28" name="Group 191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4" name="AutoShape 19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29" name="Rectangle 194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0" name="Group 195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2" name="AutoShape 19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1" name="Rectangle 198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2" name="Rectangle 199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3" name="Group 200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0" name="AutoShape 20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4" name="Freeform 203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48" name="AutoShape 20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6" name="Rectangle 207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7" name="Freeform 208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9" name="Oval 210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0" name="Freeform 211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2" name="AutoShape 213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3" name="Oval 214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4" name="Oval 215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245" name="Oval 216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6" name="Rectangle 217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81037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93531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client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8" name="Text Box 26"/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(UDP)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Transport Layer Actions</a:t>
            </a:r>
            <a:endParaRPr lang="en-US" sz="4400" dirty="0"/>
          </a:p>
        </p:txBody>
      </p:sp>
      <p:cxnSp>
        <p:nvCxnSpPr>
          <p:cNvPr id="10" name="Straight Connector 9"/>
          <p:cNvCxnSpPr>
            <a:stCxn id="151" idx="2"/>
          </p:cNvCxnSpPr>
          <p:nvPr/>
        </p:nvCxnSpPr>
        <p:spPr>
          <a:xfrm flipH="1">
            <a:off x="7972023" y="4973372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578811" y="5062556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reeform 296"/>
          <p:cNvSpPr/>
          <p:nvPr/>
        </p:nvSpPr>
        <p:spPr bwMode="auto">
          <a:xfrm>
            <a:off x="4062521" y="4965666"/>
            <a:ext cx="403690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/>
            </a:endParaRPr>
          </a:p>
        </p:txBody>
      </p:sp>
      <p:sp>
        <p:nvSpPr>
          <p:cNvPr id="163" name="Freeform 70"/>
          <p:cNvSpPr/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165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6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7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8" name="Text Box 26"/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(UDP)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9" name="Line 27"/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0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1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2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3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4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5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77" name="Freeform 17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0" name="Freeform 17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49"/>
          <p:cNvGrpSpPr/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01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85" name="Group 149"/>
          <p:cNvGrpSpPr/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86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87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88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89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/>
            <p:cNvCxnSpPr/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/>
              <p:cNvSpPr/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MS PGothic" panose="020B0600070205080204" pitchFamily="34" charset="-128"/>
                    <a:cs typeface="Arial" panose="020B0604020202020204"/>
                  </a:rPr>
                  <a:t>             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/>
                </a:endParaRPr>
              </a:p>
            </p:txBody>
          </p:sp>
        </p:grpSp>
      </p:grpSp>
      <p:sp>
        <p:nvSpPr>
          <p:cNvPr id="182" name="Freeform 103"/>
          <p:cNvSpPr/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3" name="Freeform 70"/>
          <p:cNvSpPr/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22" name="Group 185"/>
          <p:cNvGrpSpPr/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25" name="Freeform 188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28" name="Group 191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4" name="AutoShape 19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29" name="Rectangle 194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0" name="Group 195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2" name="AutoShape 19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1" name="Rectangle 198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2" name="Rectangle 199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3" name="Group 200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0" name="AutoShape 20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4" name="Freeform 203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48" name="AutoShape 20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6" name="Rectangle 207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7" name="Freeform 208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9" name="Oval 210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0" name="Freeform 211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2" name="AutoShape 213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3" name="Oval 214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4" name="Oval 215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245" name="Oval 216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6" name="Rectangle 217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81037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93531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client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8" name="Text Box 26"/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(UDP)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0" name="Text Box 26"/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(UDP)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1" name="Line 27"/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4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Transport Layer Actions</a:t>
            </a:r>
            <a:endParaRPr lang="en-US" sz="4400" dirty="0"/>
          </a:p>
        </p:txBody>
      </p:sp>
      <p:grpSp>
        <p:nvGrpSpPr>
          <p:cNvPr id="115" name="Group 149"/>
          <p:cNvGrpSpPr/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7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8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9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120" name="Group 149"/>
          <p:cNvGrpSpPr/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2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3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4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sender actions: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02120" y="2078245"/>
            <a:ext cx="1986815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9130164" y="2303106"/>
            <a:ext cx="1259074" cy="369332"/>
            <a:chOff x="8934916" y="2775692"/>
            <a:chExt cx="1259074" cy="369332"/>
          </a:xfrm>
        </p:grpSpPr>
        <p:sp>
          <p:nvSpPr>
            <p:cNvPr id="89" name="Rectangle 88"/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SNMP msg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391660" y="2325370"/>
            <a:ext cx="4435475" cy="71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passed an application-layer message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88485" y="2990850"/>
            <a:ext cx="4580255" cy="71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determines UDP segment header fields values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76692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creates UDP segment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81369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passes segment to IP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69333" y="1343378"/>
            <a:ext cx="3723445" cy="440266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8473556" y="2992506"/>
            <a:ext cx="1259074" cy="338554"/>
            <a:chOff x="8964789" y="2639236"/>
            <a:chExt cx="1259074" cy="338554"/>
          </a:xfrm>
        </p:grpSpPr>
        <p:sp>
          <p:nvSpPr>
            <p:cNvPr id="125" name="Rectangle 124"/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UDP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45052" y="3003638"/>
            <a:ext cx="1818022" cy="369332"/>
            <a:chOff x="7863122" y="5632673"/>
            <a:chExt cx="1818022" cy="369332"/>
          </a:xfrm>
        </p:grpSpPr>
        <p:grpSp>
          <p:nvGrpSpPr>
            <p:cNvPr id="99" name="Group 98"/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SNMP msg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0052 0.093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9098 L -0.00221 0.25996 L -0.11419 0.32385 L -0.4332 0.31806 L -0.55885 0.275 L -0.55885 0.275 " pathEditMode="relative" ptsTypes="AAAA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4" grpId="0"/>
      <p:bldP spid="95" grpId="0"/>
      <p:bldP spid="9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03"/>
          <p:cNvSpPr/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3" name="Freeform 70"/>
          <p:cNvSpPr/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22" name="Group 185"/>
          <p:cNvGrpSpPr/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25" name="Freeform 188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28" name="Group 191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4" name="AutoShape 19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29" name="Rectangle 194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0" name="Group 195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2" name="AutoShape 19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1" name="Rectangle 198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2" name="Rectangle 199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grpSp>
          <p:nvGrpSpPr>
            <p:cNvPr id="233" name="Group 200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50" name="AutoShape 20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4" name="Freeform 203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  <p:sp>
            <p:nvSpPr>
              <p:cNvPr id="248" name="AutoShape 20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charset="0"/>
                  <a:cs typeface="+mn-cs"/>
                </a:endParaRPr>
              </a:p>
            </p:txBody>
          </p:sp>
        </p:grpSp>
        <p:sp>
          <p:nvSpPr>
            <p:cNvPr id="236" name="Rectangle 207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37" name="Freeform 208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9" name="Oval 210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0" name="Freeform 211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2" name="AutoShape 213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3" name="Oval 214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4" name="Oval 215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245" name="Oval 216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246" name="Rectangle 217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81037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93531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client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8" name="Text Box 26"/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(UDP)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/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0" name="Text Box 26"/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(UDP)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1" name="Line 27"/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4" name="Text Box 26"/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network (IP)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5" name="Line 27"/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Transport Layer Actions</a:t>
            </a:r>
            <a:endParaRPr lang="en-US" sz="4400" dirty="0"/>
          </a:p>
        </p:txBody>
      </p:sp>
      <p:grpSp>
        <p:nvGrpSpPr>
          <p:cNvPr id="115" name="Group 149"/>
          <p:cNvGrpSpPr/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7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8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19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grpSp>
        <p:nvGrpSpPr>
          <p:cNvPr id="120" name="Group 149"/>
          <p:cNvGrpSpPr/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2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3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  <p:sp>
          <p:nvSpPr>
            <p:cNvPr id="124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receiver actions: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55121" y="2160335"/>
            <a:ext cx="2199790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355694" y="3088859"/>
            <a:ext cx="1259074" cy="369332"/>
            <a:chOff x="8934916" y="2775692"/>
            <a:chExt cx="1259074" cy="369332"/>
          </a:xfrm>
        </p:grpSpPr>
        <p:sp>
          <p:nvSpPr>
            <p:cNvPr id="89" name="Rectangle 88"/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SNMP msg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380155" y="3324883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extracts application-layer message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78217" y="2693557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UDP checksum header value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87850" y="2278380"/>
            <a:ext cx="4226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receives segment from IP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5827" y="3762839"/>
            <a:ext cx="1818022" cy="369332"/>
            <a:chOff x="7863122" y="5632673"/>
            <a:chExt cx="1818022" cy="369332"/>
          </a:xfrm>
        </p:grpSpPr>
        <p:grpSp>
          <p:nvGrpSpPr>
            <p:cNvPr id="99" name="Group 98"/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SNMP msg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4379533" y="3932414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demultiplexes message up to application via socket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48341" y="2027305"/>
            <a:ext cx="3416536" cy="330284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1741367" y="2989161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7972023" y="4973372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78811" y="5062556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reeform 296"/>
          <p:cNvSpPr/>
          <p:nvPr/>
        </p:nvSpPr>
        <p:spPr bwMode="auto">
          <a:xfrm>
            <a:off x="4062521" y="4965666"/>
            <a:ext cx="403690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-0.00208 L 0.00014 -0.096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4" grpId="0"/>
      <p:bldP spid="97" grpId="0"/>
      <p:bldP spid="127" grpId="0"/>
      <p:bldP spid="4" grpId="0" animBg="1"/>
      <p:bldP spid="4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 segment </a:t>
            </a:r>
            <a:r>
              <a:rPr lang="en-US" dirty="0"/>
              <a:t>h</a:t>
            </a:r>
            <a:r>
              <a:rPr lang="en-US" sz="4400" dirty="0"/>
              <a:t>eader</a:t>
            </a:r>
            <a:endParaRPr lang="en-US" sz="4400" dirty="0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902299" y="2017713"/>
            <a:ext cx="3324225" cy="3200400"/>
          </a:xfrm>
          <a:prstGeom prst="rect">
            <a:avLst/>
          </a:prstGeom>
          <a:solidFill>
            <a:srgbClr val="FFFFFF"/>
          </a:solidFill>
          <a:ln w="34925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charset="0"/>
              <a:cs typeface="+mn-cs"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3941987" y="2030413"/>
            <a:ext cx="156368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source port #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5727924" y="2030413"/>
            <a:ext cx="1328738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dest port #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3892774" y="2417763"/>
            <a:ext cx="33289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V="1">
            <a:off x="3883249" y="2817813"/>
            <a:ext cx="3324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 flipV="1">
            <a:off x="5540599" y="2017713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5048474" y="1552575"/>
            <a:ext cx="936625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32 bits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6" name="Line 15"/>
          <p:cNvSpPr>
            <a:spLocks noChangeShapeType="1"/>
          </p:cNvSpPr>
          <p:nvPr/>
        </p:nvSpPr>
        <p:spPr bwMode="auto">
          <a:xfrm>
            <a:off x="5997799" y="1784350"/>
            <a:ext cx="1200150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 rot="10800000">
            <a:off x="3888012" y="1793875"/>
            <a:ext cx="11287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45262" y="3376613"/>
            <a:ext cx="1389062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application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data 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(payload)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4338862" y="5292725"/>
            <a:ext cx="2524125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UDP segment format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40" name="Line 20"/>
          <p:cNvSpPr>
            <a:spLocks noChangeShapeType="1"/>
          </p:cNvSpPr>
          <p:nvPr/>
        </p:nvSpPr>
        <p:spPr bwMode="auto">
          <a:xfrm flipV="1">
            <a:off x="5540599" y="2427288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41" name="Text Box 22"/>
          <p:cNvSpPr txBox="1">
            <a:spLocks noChangeArrowheads="1"/>
          </p:cNvSpPr>
          <p:nvPr/>
        </p:nvSpPr>
        <p:spPr bwMode="auto">
          <a:xfrm>
            <a:off x="4284887" y="2420938"/>
            <a:ext cx="81438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length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5831112" y="2411413"/>
            <a:ext cx="117633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checksum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7623398" y="3421856"/>
            <a:ext cx="2406650" cy="9159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length, in bytes of UDP segment, including header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H="1" flipV="1">
            <a:off x="5142136" y="2597149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95142" y="1957213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31049" y="1955208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7042" y="2362801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290176" y="2341229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386800" y="3148706"/>
            <a:ext cx="2097870" cy="1560711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Line 25"/>
          <p:cNvSpPr>
            <a:spLocks noChangeShapeType="1"/>
          </p:cNvSpPr>
          <p:nvPr/>
        </p:nvSpPr>
        <p:spPr bwMode="auto">
          <a:xfrm flipH="1" flipV="1">
            <a:off x="5915202" y="3972404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8032927" y="4969559"/>
            <a:ext cx="240665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charset="0"/>
                <a:cs typeface="+mn-cs"/>
              </a:rPr>
              <a:t>data to/from application layer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MS PGothic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5" grpId="0" animBg="1"/>
      <p:bldP spid="26" grpId="0" animBg="1"/>
      <p:bldP spid="27" grpId="0" animBg="1"/>
      <p:bldP spid="48" grpId="0" animBg="1"/>
      <p:bldP spid="49" grpId="0" animBg="1"/>
      <p:bldP spid="50" grpId="0" animBg="1"/>
      <p:bldP spid="5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 checksum</a:t>
            </a:r>
            <a:endParaRPr lang="en-US" sz="4400" dirty="0"/>
          </a:p>
        </p:txBody>
      </p:sp>
      <p:sp>
        <p:nvSpPr>
          <p:cNvPr id="48" name="Rectangle 4"/>
          <p:cNvSpPr txBox="1">
            <a:spLocks noChangeArrowheads="1"/>
          </p:cNvSpPr>
          <p:nvPr/>
        </p:nvSpPr>
        <p:spPr>
          <a:xfrm>
            <a:off x="1270863" y="2652793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Transmitted:            5               6                11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98690" y="1371219"/>
            <a:ext cx="11100624" cy="8477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detect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errors (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i.e.,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flipped bits) in transmitted segment</a:t>
            </a:r>
            <a:endParaRPr kumimoji="0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721540" y="4385479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Received:            4               6                11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781587" y="2118101"/>
            <a:ext cx="3789990" cy="374499"/>
            <a:chOff x="3781587" y="2118101"/>
            <a:chExt cx="3789990" cy="374499"/>
          </a:xfrm>
        </p:grpSpPr>
        <p:sp>
          <p:nvSpPr>
            <p:cNvPr id="3" name="TextBox 2"/>
            <p:cNvSpPr txBox="1"/>
            <p:nvPr/>
          </p:nvSpPr>
          <p:spPr>
            <a:xfrm>
              <a:off x="3781587" y="2123268"/>
              <a:ext cx="1210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number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73851" y="212068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number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8070" y="211810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sum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own Arrow 4"/>
          <p:cNvSpPr/>
          <p:nvPr/>
        </p:nvSpPr>
        <p:spPr>
          <a:xfrm>
            <a:off x="5269424" y="3316637"/>
            <a:ext cx="1131376" cy="97840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rgbClr val="E47E9F"/>
              </a:gs>
              <a:gs pos="83000">
                <a:srgbClr val="CD0004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03230" y="4863293"/>
            <a:ext cx="2218236" cy="1079841"/>
            <a:chOff x="4005390" y="4866468"/>
            <a:chExt cx="2218236" cy="1079841"/>
          </a:xfrm>
        </p:grpSpPr>
        <p:sp>
          <p:nvSpPr>
            <p:cNvPr id="4" name="TextBox 3"/>
            <p:cNvSpPr txBox="1"/>
            <p:nvPr/>
          </p:nvSpPr>
          <p:spPr>
            <a:xfrm>
              <a:off x="4005390" y="5238423"/>
              <a:ext cx="22182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receiver-computed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checksum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ight Brace 6"/>
            <p:cNvSpPr/>
            <p:nvPr/>
          </p:nvSpPr>
          <p:spPr>
            <a:xfrm rot="5400000">
              <a:off x="5005953" y="4107051"/>
              <a:ext cx="302449" cy="182128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884405" y="4881925"/>
            <a:ext cx="2604945" cy="1064342"/>
            <a:chOff x="6880470" y="4879385"/>
            <a:chExt cx="2604945" cy="1064342"/>
          </a:xfrm>
        </p:grpSpPr>
        <p:sp>
          <p:nvSpPr>
            <p:cNvPr id="12" name="TextBox 11"/>
            <p:cNvSpPr txBox="1"/>
            <p:nvPr/>
          </p:nvSpPr>
          <p:spPr>
            <a:xfrm>
              <a:off x="6880470" y="5235841"/>
              <a:ext cx="26049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sender-computed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checksum (as received)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7219627" y="4631412"/>
              <a:ext cx="266054" cy="761999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53681" y="5219114"/>
            <a:ext cx="821411" cy="1360669"/>
            <a:chOff x="6953681" y="5219114"/>
            <a:chExt cx="821411" cy="1360669"/>
          </a:xfrm>
        </p:grpSpPr>
        <p:pic>
          <p:nvPicPr>
            <p:cNvPr id="1026" name="Picture 2" descr="Image result for erro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681" y="5814526"/>
              <a:ext cx="821411" cy="76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157441" y="521911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7309804" y="5464550"/>
              <a:ext cx="108488" cy="247973"/>
            </a:xfrm>
            <a:prstGeom prst="line">
              <a:avLst/>
            </a:prstGeom>
            <a:ln w="31750">
              <a:solidFill>
                <a:srgbClr val="CD0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 checksum</a:t>
            </a:r>
            <a:endParaRPr lang="en-US" sz="4400" dirty="0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990599" y="2218943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sender: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treat contents of UDP segment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(including UDP header fields and IP addresses)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as sequence of 16-bit integers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checksum: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addition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(one’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 complement sum)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of segment content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checksum value put into UDP checksum field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8" name="Rectangle 4"/>
          <p:cNvSpPr txBox="1">
            <a:spLocks noChangeArrowheads="1"/>
          </p:cNvSpPr>
          <p:nvPr/>
        </p:nvSpPr>
        <p:spPr>
          <a:xfrm>
            <a:off x="5767820" y="2132890"/>
            <a:ext cx="5728855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receiver</a:t>
            </a:r>
            <a:r>
              <a:rPr kumimoji="0" lang="en-US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:</a:t>
            </a:r>
            <a:endParaRPr kumimoji="0" lang="en-US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compute checksum of received segment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check if computed checksum equals checksum field value: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Not equal - error detected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Equal - no error detected.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98690" y="1371219"/>
            <a:ext cx="11100624" cy="8477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detect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errors (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i.e.,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flipped bits) in transmitted segment</a:t>
            </a:r>
            <a:endParaRPr kumimoji="0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dirty="0"/>
              <a:t>Video streaming capture</a:t>
            </a:r>
            <a:endParaRPr lang="en-US" sz="4400" dirty="0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98690" y="1371219"/>
            <a:ext cx="11100624" cy="8477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defRPr/>
            </a:pPr>
            <a:r>
              <a:rPr lang="en-US" altLang="en-US" sz="2400" i="1" dirty="0" err="1">
                <a:solidFill>
                  <a:prstClr val="black"/>
                </a:solidFill>
                <a:latin typeface="Gill Sans MT" panose="020B0502020104020203" pitchFamily="34" charset="77"/>
                <a:hlinkClick r:id="rId1"/>
              </a:rPr>
              <a:t>www.b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hlinkClick r:id="rId1"/>
              </a:rPr>
              <a:t>ilibili.com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defRPr/>
            </a:pP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544" y="1530022"/>
            <a:ext cx="8526770" cy="532832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dirty="0"/>
              <a:t>Video streaming capture</a:t>
            </a:r>
            <a:endParaRPr lang="en-US" sz="4400" dirty="0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98690" y="1371219"/>
            <a:ext cx="11100624" cy="8477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defRPr/>
            </a:pPr>
            <a:r>
              <a:rPr lang="en-US" altLang="en-US" sz="3200" dirty="0">
                <a:solidFill>
                  <a:srgbClr val="FF0000"/>
                </a:solidFill>
                <a:latin typeface="Gill Sans MT" panose="020B0502020104020203" pitchFamily="34" charset="77"/>
              </a:rPr>
              <a:t>Try to do it on your computer and show us what you get!</a:t>
            </a:r>
            <a:endParaRPr kumimoji="0" lang="en-US" altLang="en-US" sz="32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 pitchFamily="34" charset="77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Thank you for your listening!</a:t>
            </a:r>
            <a:endParaRPr kumimoji="1"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781288" cy="4351338"/>
          </a:xfrm>
        </p:spPr>
        <p:txBody>
          <a:bodyPr/>
          <a:lstStyle/>
          <a:p>
            <a:r>
              <a:rPr kumimoji="1" lang="en-US" altLang="zh-SG" dirty="0"/>
              <a:t>Q&amp;A and Discussions!</a:t>
            </a:r>
            <a:endParaRPr kumimoji="1" lang="en-US" altLang="zh-SG" dirty="0"/>
          </a:p>
          <a:p>
            <a:r>
              <a:rPr kumimoji="1" lang="en-US" altLang="zh-SG" dirty="0"/>
              <a:t>Homework</a:t>
            </a:r>
            <a:endParaRPr kumimoji="1" lang="zh-SG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Layered Internet protocol </a:t>
            </a:r>
            <a:r>
              <a:rPr lang="en-US" altLang="en-US" dirty="0">
                <a:ea typeface="MS PGothic" panose="020B0600070205080204" pitchFamily="34" charset="-128"/>
              </a:rPr>
              <a:t>s</a:t>
            </a:r>
            <a:r>
              <a:rPr lang="en-US" altLang="en-US" sz="4400" dirty="0">
                <a:ea typeface="MS PGothic" panose="020B0600070205080204" pitchFamily="34" charset="-128"/>
              </a:rPr>
              <a:t>tack</a:t>
            </a:r>
            <a:endParaRPr lang="en-US" sz="4400" dirty="0"/>
          </a:p>
        </p:txBody>
      </p:sp>
      <p:sp>
        <p:nvSpPr>
          <p:cNvPr id="17" name="Rectangle 5"/>
          <p:cNvSpPr txBox="1">
            <a:spLocks noChangeArrowheads="1"/>
          </p:cNvSpPr>
          <p:nvPr/>
        </p:nvSpPr>
        <p:spPr>
          <a:xfrm>
            <a:off x="979383" y="1472008"/>
            <a:ext cx="7368749" cy="492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marR="0" lvl="0" indent="-28765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application: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supporting network applications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HTTP, IMAP, SMTP, DNS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655" marR="0" lvl="0" indent="-28765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transport: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process-process data transfer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TCP, UDP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655" marR="0" lvl="0" indent="-28765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network: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routing of datagrams from source to destination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IP, routing protocols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655" marR="0" lvl="0" indent="-28765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link: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data transfer between neighboring  network elements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Ethernet, 802.11 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WiFi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655" marR="0" lvl="0" indent="-28765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physical: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bits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on the wire”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913284" y="1902006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>
            <a:outerShdw blurRad="304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503820" y="4217549"/>
            <a:ext cx="700833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link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906934" y="263769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8906934" y="334254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8906934" y="405374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8906934" y="476494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8942478" y="2070093"/>
            <a:ext cx="1795813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9139934" y="3510968"/>
            <a:ext cx="1400896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network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9024889" y="2776676"/>
            <a:ext cx="1547860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transport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9197943" y="4884466"/>
            <a:ext cx="1340302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physical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931728" y="1894114"/>
            <a:ext cx="1877786" cy="734786"/>
            <a:chOff x="8980714" y="751114"/>
            <a:chExt cx="1877786" cy="734786"/>
          </a:xfrm>
        </p:grpSpPr>
        <p:sp>
          <p:nvSpPr>
            <p:cNvPr id="3" name="Rectangle 2"/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9029564" y="899878"/>
              <a:ext cx="1795813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application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933979" y="2649498"/>
            <a:ext cx="1861418" cy="688224"/>
            <a:chOff x="8993850" y="766270"/>
            <a:chExt cx="1861418" cy="688224"/>
          </a:xfrm>
        </p:grpSpPr>
        <p:sp>
          <p:nvSpPr>
            <p:cNvPr id="21" name="Rectangle 20"/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9153542" y="899878"/>
              <a:ext cx="1547860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transport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31286" y="3357646"/>
            <a:ext cx="1861418" cy="677992"/>
            <a:chOff x="8993850" y="766270"/>
            <a:chExt cx="1861418" cy="677992"/>
          </a:xfrm>
        </p:grpSpPr>
        <p:sp>
          <p:nvSpPr>
            <p:cNvPr id="24" name="Rectangle 23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9227024" y="899878"/>
              <a:ext cx="1400896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network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931824" y="4072257"/>
            <a:ext cx="1861418" cy="677992"/>
            <a:chOff x="8993850" y="766270"/>
            <a:chExt cx="1861418" cy="677992"/>
          </a:xfrm>
        </p:grpSpPr>
        <p:sp>
          <p:nvSpPr>
            <p:cNvPr id="27" name="Rectangle 26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9577056" y="899878"/>
              <a:ext cx="700834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link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925900" y="4785252"/>
            <a:ext cx="1861418" cy="639758"/>
            <a:chOff x="8993850" y="784041"/>
            <a:chExt cx="1861418" cy="639758"/>
          </a:xfrm>
        </p:grpSpPr>
        <p:sp>
          <p:nvSpPr>
            <p:cNvPr id="30" name="Rectangle 29"/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9257324" y="899878"/>
              <a:ext cx="1340303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physical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/>
          <p:cNvSpPr/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Services, Layering and Encapsulation</a:t>
            </a:r>
            <a:endParaRPr lang="en-US" sz="4400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Freeform 10"/>
          <p:cNvSpPr/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/>
          <p:cNvGrpSpPr/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3462727" y="3394795"/>
            <a:ext cx="583117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>
              <a:lnSpc>
                <a:spcPct val="90000"/>
              </a:lnSpc>
              <a:buClr>
                <a:srgbClr val="0000A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transport-layer protocol </a:t>
            </a:r>
            <a:r>
              <a:rPr lang="en-US" sz="2400" dirty="0">
                <a:solidFill>
                  <a:srgbClr val="0000A3"/>
                </a:solidFill>
              </a:rPr>
              <a:t>encapsulates</a:t>
            </a:r>
            <a:r>
              <a:rPr lang="en-US" sz="2400" dirty="0"/>
              <a:t> application-layer message, M, with </a:t>
            </a:r>
            <a:r>
              <a:rPr lang="en-US" sz="2400" i="1" dirty="0"/>
              <a:t>transport</a:t>
            </a:r>
            <a:r>
              <a:rPr lang="en-US" sz="2400" dirty="0"/>
              <a:t> layer-layer header H</a:t>
            </a:r>
            <a:r>
              <a:rPr lang="en-US" sz="2400" baseline="-25000" dirty="0"/>
              <a:t>t </a:t>
            </a:r>
            <a:r>
              <a:rPr lang="en-US" sz="2400" dirty="0"/>
              <a:t>to create a transport-layer </a:t>
            </a:r>
            <a:r>
              <a:rPr lang="en-US" sz="2400" dirty="0">
                <a:solidFill>
                  <a:srgbClr val="C00000"/>
                </a:solidFill>
              </a:rPr>
              <a:t>segment</a:t>
            </a:r>
            <a:endParaRPr lang="en-US" sz="2400" baseline="-25000" dirty="0">
              <a:solidFill>
                <a:srgbClr val="C00000"/>
              </a:solidFill>
            </a:endParaRPr>
          </a:p>
          <a:p>
            <a:pPr marL="574675" lvl="1" indent="-231775">
              <a:lnSpc>
                <a:spcPct val="90000"/>
              </a:lnSpc>
              <a:buClr>
                <a:srgbClr val="0000A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t </a:t>
            </a:r>
            <a:r>
              <a:rPr lang="en-US" sz="2400" dirty="0"/>
              <a:t> used by transport layer protocol to implement its service</a:t>
            </a:r>
            <a:endParaRPr lang="en-US" sz="2400" baseline="-25000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/>
          <p:cNvGrpSpPr/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/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3211642" y="2368401"/>
            <a:ext cx="5768716" cy="914472"/>
            <a:chOff x="3211642" y="2368401"/>
            <a:chExt cx="5768716" cy="914472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3359490" y="2717590"/>
              <a:ext cx="5620868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Transport-layer </a:t>
              </a:r>
              <a:r>
                <a:rPr lang="en-US" dirty="0"/>
                <a:t>protocol transfers M (e.g., reliably) from one </a:t>
              </a:r>
              <a:r>
                <a:rPr lang="en-US" i="1" dirty="0"/>
                <a:t>process</a:t>
              </a:r>
              <a:r>
                <a:rPr lang="en-US" dirty="0"/>
                <a:t> to another, using services of network layer</a:t>
              </a:r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1" name="Group 185"/>
            <p:cNvGrpSpPr/>
            <p:nvPr/>
          </p:nvGrpSpPr>
          <p:grpSpPr bwMode="auto"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82" name="Group 179"/>
              <p:cNvGrpSpPr/>
              <p:nvPr/>
            </p:nvGrpSpPr>
            <p:grpSpPr bwMode="auto"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86" name="Rectangle 180"/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Rectangle 181"/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H</a:t>
                  </a:r>
                  <a:r>
                    <a:rPr kumimoji="0" lang="en-US" altLang="en-US" sz="18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t</a:t>
                  </a:r>
                  <a:endPara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3" name="Group 182"/>
              <p:cNvGrpSpPr/>
              <p:nvPr/>
            </p:nvGrpSpPr>
            <p:grpSpPr bwMode="auto"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84" name="Rectangle 183"/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184"/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89" name="TextBox 88"/>
          <p:cNvSpPr txBox="1"/>
          <p:nvPr/>
        </p:nvSpPr>
        <p:spPr>
          <a:xfrm>
            <a:off x="3375461" y="1789390"/>
            <a:ext cx="5618811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Application </a:t>
            </a:r>
            <a:r>
              <a:rPr lang="en-US" dirty="0"/>
              <a:t>exchanges </a:t>
            </a:r>
            <a:r>
              <a:rPr lang="en-US" dirty="0">
                <a:solidFill>
                  <a:srgbClr val="C00000"/>
                </a:solidFill>
              </a:rPr>
              <a:t>messages</a:t>
            </a:r>
            <a:r>
              <a:rPr lang="en-US" dirty="0"/>
              <a:t> to implement some application service using </a:t>
            </a:r>
            <a:r>
              <a:rPr lang="en-US" i="1" dirty="0"/>
              <a:t>services</a:t>
            </a:r>
            <a:r>
              <a:rPr lang="en-US" dirty="0"/>
              <a:t> of transport layer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3" name="Group 175"/>
            <p:cNvGrpSpPr/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4" name="Rectangle 17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17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6982691" y="-78139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89" grpId="0"/>
      <p:bldP spid="8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/>
          <p:cNvSpPr/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MS PGothic" panose="020B0600070205080204" pitchFamily="34" charset="-128"/>
              </a:rPr>
              <a:t>Services, Layering and Encapsulation</a:t>
            </a:r>
            <a:endParaRPr lang="en-US" sz="4400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Freeform 10"/>
          <p:cNvSpPr/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-1" fmla="*/ 11593 w 12080"/>
              <a:gd name="connsiteY0-2" fmla="*/ 0 h 10109"/>
              <a:gd name="connsiteX1-3" fmla="*/ 0 w 12080"/>
              <a:gd name="connsiteY1-4" fmla="*/ 109 h 10109"/>
              <a:gd name="connsiteX2-5" fmla="*/ 0 w 12080"/>
              <a:gd name="connsiteY2-6" fmla="*/ 10109 h 10109"/>
              <a:gd name="connsiteX3-7" fmla="*/ 12080 w 12080"/>
              <a:gd name="connsiteY3-8" fmla="*/ 1850 h 10109"/>
              <a:gd name="connsiteX4-9" fmla="*/ 11593 w 12080"/>
              <a:gd name="connsiteY4-10" fmla="*/ 0 h 10109"/>
              <a:gd name="connsiteX0-11" fmla="*/ 11593 w 12080"/>
              <a:gd name="connsiteY0-12" fmla="*/ 2239 h 12348"/>
              <a:gd name="connsiteX1-13" fmla="*/ 0 w 12080"/>
              <a:gd name="connsiteY1-14" fmla="*/ 0 h 12348"/>
              <a:gd name="connsiteX2-15" fmla="*/ 0 w 12080"/>
              <a:gd name="connsiteY2-16" fmla="*/ 12348 h 12348"/>
              <a:gd name="connsiteX3-17" fmla="*/ 12080 w 12080"/>
              <a:gd name="connsiteY3-18" fmla="*/ 4089 h 12348"/>
              <a:gd name="connsiteX4-19" fmla="*/ 11593 w 12080"/>
              <a:gd name="connsiteY4-20" fmla="*/ 2239 h 12348"/>
              <a:gd name="connsiteX0-21" fmla="*/ 12841 w 13328"/>
              <a:gd name="connsiteY0-22" fmla="*/ 10034 h 20143"/>
              <a:gd name="connsiteX1-23" fmla="*/ 0 w 13328"/>
              <a:gd name="connsiteY1-24" fmla="*/ 0 h 20143"/>
              <a:gd name="connsiteX2-25" fmla="*/ 1248 w 13328"/>
              <a:gd name="connsiteY2-26" fmla="*/ 20143 h 20143"/>
              <a:gd name="connsiteX3-27" fmla="*/ 13328 w 13328"/>
              <a:gd name="connsiteY3-28" fmla="*/ 11884 h 20143"/>
              <a:gd name="connsiteX4-29" fmla="*/ 12841 w 13328"/>
              <a:gd name="connsiteY4-30" fmla="*/ 10034 h 20143"/>
              <a:gd name="connsiteX0-31" fmla="*/ 12425 w 13328"/>
              <a:gd name="connsiteY0-32" fmla="*/ 0 h 21660"/>
              <a:gd name="connsiteX1-33" fmla="*/ 0 w 13328"/>
              <a:gd name="connsiteY1-34" fmla="*/ 1517 h 21660"/>
              <a:gd name="connsiteX2-35" fmla="*/ 1248 w 13328"/>
              <a:gd name="connsiteY2-36" fmla="*/ 21660 h 21660"/>
              <a:gd name="connsiteX3-37" fmla="*/ 13328 w 13328"/>
              <a:gd name="connsiteY3-38" fmla="*/ 13401 h 21660"/>
              <a:gd name="connsiteX4-39" fmla="*/ 12425 w 13328"/>
              <a:gd name="connsiteY4-40" fmla="*/ 0 h 21660"/>
              <a:gd name="connsiteX0-41" fmla="*/ 12425 w 12496"/>
              <a:gd name="connsiteY0-42" fmla="*/ 0 h 21660"/>
              <a:gd name="connsiteX1-43" fmla="*/ 0 w 12496"/>
              <a:gd name="connsiteY1-44" fmla="*/ 1517 h 21660"/>
              <a:gd name="connsiteX2-45" fmla="*/ 1248 w 12496"/>
              <a:gd name="connsiteY2-46" fmla="*/ 21660 h 21660"/>
              <a:gd name="connsiteX3-47" fmla="*/ 12496 w 12496"/>
              <a:gd name="connsiteY3-48" fmla="*/ 4855 h 21660"/>
              <a:gd name="connsiteX4-49" fmla="*/ 12425 w 12496"/>
              <a:gd name="connsiteY4-50" fmla="*/ 0 h 21660"/>
              <a:gd name="connsiteX0-51" fmla="*/ 12425 w 12496"/>
              <a:gd name="connsiteY0-52" fmla="*/ 0 h 21660"/>
              <a:gd name="connsiteX1-53" fmla="*/ 0 w 12496"/>
              <a:gd name="connsiteY1-54" fmla="*/ 1517 h 21660"/>
              <a:gd name="connsiteX2-55" fmla="*/ 1248 w 12496"/>
              <a:gd name="connsiteY2-56" fmla="*/ 21660 h 21660"/>
              <a:gd name="connsiteX3-57" fmla="*/ 12496 w 12496"/>
              <a:gd name="connsiteY3-58" fmla="*/ 4855 h 21660"/>
              <a:gd name="connsiteX4-59" fmla="*/ 12425 w 12496"/>
              <a:gd name="connsiteY4-60" fmla="*/ 0 h 21660"/>
              <a:gd name="connsiteX0-61" fmla="*/ 12425 w 12496"/>
              <a:gd name="connsiteY0-62" fmla="*/ 0 h 21660"/>
              <a:gd name="connsiteX1-63" fmla="*/ 0 w 12496"/>
              <a:gd name="connsiteY1-64" fmla="*/ 1517 h 21660"/>
              <a:gd name="connsiteX2-65" fmla="*/ 1248 w 12496"/>
              <a:gd name="connsiteY2-66" fmla="*/ 21660 h 21660"/>
              <a:gd name="connsiteX3-67" fmla="*/ 12496 w 12496"/>
              <a:gd name="connsiteY3-68" fmla="*/ 4855 h 21660"/>
              <a:gd name="connsiteX4-69" fmla="*/ 12425 w 12496"/>
              <a:gd name="connsiteY4-70" fmla="*/ 0 h 216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/>
          <p:cNvGrpSpPr/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7" name="Straight Arrow Connector 126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359490" y="2717590"/>
            <a:ext cx="5620868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Transport-layer </a:t>
            </a:r>
            <a:r>
              <a:rPr lang="en-US" dirty="0"/>
              <a:t>protocol transfers M (e.g., reliably) from one </a:t>
            </a:r>
            <a:r>
              <a:rPr lang="en-US" i="1" dirty="0"/>
              <a:t>process</a:t>
            </a:r>
            <a:r>
              <a:rPr lang="en-US" dirty="0"/>
              <a:t> to another, using services of network layer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Group 185"/>
          <p:cNvGrpSpPr/>
          <p:nvPr/>
        </p:nvGrpSpPr>
        <p:grpSpPr bwMode="auto"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134" name="Group 179"/>
            <p:cNvGrpSpPr/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/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81"/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5" name="Group 182"/>
            <p:cNvGrpSpPr/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/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3462727" y="4339175"/>
            <a:ext cx="583117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>
              <a:lnSpc>
                <a:spcPct val="90000"/>
              </a:lnSpc>
              <a:buClr>
                <a:srgbClr val="0000A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network-layer protocol </a:t>
            </a:r>
            <a:r>
              <a:rPr lang="en-US" sz="2400" dirty="0">
                <a:solidFill>
                  <a:srgbClr val="0000A3"/>
                </a:solidFill>
              </a:rPr>
              <a:t>encapsulates</a:t>
            </a:r>
            <a:r>
              <a:rPr lang="en-US" sz="2400" dirty="0"/>
              <a:t> transport-layer segment</a:t>
            </a:r>
            <a:r>
              <a:rPr lang="en-US" sz="2000" dirty="0"/>
              <a:t>  [H</a:t>
            </a:r>
            <a:r>
              <a:rPr lang="en-US" sz="2000" baseline="-25000" dirty="0"/>
              <a:t>t</a:t>
            </a:r>
            <a:r>
              <a:rPr lang="en-US" sz="2000" dirty="0"/>
              <a:t> | M] </a:t>
            </a:r>
            <a:r>
              <a:rPr lang="en-US" sz="2400" dirty="0"/>
              <a:t>with network layer-layer header H</a:t>
            </a:r>
            <a:r>
              <a:rPr lang="en-US" sz="2400" baseline="-25000" dirty="0"/>
              <a:t>n </a:t>
            </a:r>
            <a:r>
              <a:rPr lang="en-US" sz="2400" dirty="0"/>
              <a:t> to create a network-layer </a:t>
            </a:r>
            <a:r>
              <a:rPr lang="en-US" sz="2400" dirty="0">
                <a:solidFill>
                  <a:srgbClr val="C00000"/>
                </a:solidFill>
              </a:rPr>
              <a:t>datagram </a:t>
            </a:r>
            <a:endParaRPr lang="en-US" sz="2400" dirty="0">
              <a:solidFill>
                <a:srgbClr val="C00000"/>
              </a:solidFill>
            </a:endParaRPr>
          </a:p>
          <a:p>
            <a:pPr marL="574675" lvl="1" indent="-231775">
              <a:lnSpc>
                <a:spcPct val="90000"/>
              </a:lnSpc>
              <a:buClr>
                <a:srgbClr val="0000A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n </a:t>
            </a:r>
            <a:r>
              <a:rPr lang="en-US" sz="2400" dirty="0"/>
              <a:t> used by network layer protocol to implement its service</a:t>
            </a:r>
            <a:endParaRPr lang="en-US" sz="2400" baseline="-25000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/>
          <p:cNvGrpSpPr/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/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4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175"/>
            <p:cNvGrpSpPr/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" name="Rectangle 17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17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/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/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/>
            <p:cNvCxnSpPr/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11642" y="3319499"/>
            <a:ext cx="5882482" cy="895263"/>
            <a:chOff x="3211642" y="3319499"/>
            <a:chExt cx="5882482" cy="895263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418625" y="3360607"/>
              <a:ext cx="1058375" cy="307296"/>
              <a:chOff x="5509436" y="3287899"/>
              <a:chExt cx="1058375" cy="307296"/>
            </a:xfrm>
          </p:grpSpPr>
          <p:grpSp>
            <p:nvGrpSpPr>
              <p:cNvPr id="83" name="Group 182"/>
              <p:cNvGrpSpPr/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84" name="Rectangle 183"/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184"/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4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7" name="Rectangle 181"/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8" name="Rectangle 181"/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>
              <a:off x="3359490" y="3649479"/>
              <a:ext cx="5734634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Network-layer </a:t>
              </a:r>
              <a:r>
                <a:rPr lang="en-US" dirty="0"/>
                <a:t>protocol transfers transport-layer segment [H</a:t>
              </a:r>
              <a:r>
                <a:rPr lang="en-US" baseline="-25000" dirty="0"/>
                <a:t>t</a:t>
              </a:r>
              <a:r>
                <a:rPr lang="en-US" dirty="0"/>
                <a:t> | M] from one </a:t>
              </a:r>
              <a:r>
                <a:rPr lang="en-US" i="1" dirty="0"/>
                <a:t>host</a:t>
              </a:r>
              <a:r>
                <a:rPr lang="en-US" dirty="0"/>
                <a:t> to another, using link layer services</a:t>
              </a:r>
              <a:endParaRPr lang="en-US" dirty="0"/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EB63D1-C95B-C042-9D3D-F7F9329BC509}" type="datetime1">
              <a:rPr kumimoji="1" lang="zh-CN" altLang="en-US" smtClean="0"/>
            </a:fld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E26B13-A32A-2449-A219-725FF01D53B5}" type="slidenum">
              <a:rPr kumimoji="1" lang="zh-SG" altLang="en-US" smtClean="0"/>
            </a:fld>
            <a:endParaRPr kumimoji="1" lang="zh-SG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4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19526</Words>
  <Application>WPS 文字</Application>
  <PresentationFormat>宽屏</PresentationFormat>
  <Paragraphs>1464</Paragraphs>
  <Slides>69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103" baseType="lpstr">
      <vt:lpstr>Arial</vt:lpstr>
      <vt:lpstr>宋体</vt:lpstr>
      <vt:lpstr>Wingdings</vt:lpstr>
      <vt:lpstr>Seaford</vt:lpstr>
      <vt:lpstr>苹方-简</vt:lpstr>
      <vt:lpstr>BM JUA OTF</vt:lpstr>
      <vt:lpstr>MS PGothic</vt:lpstr>
      <vt:lpstr>宋体-简</vt:lpstr>
      <vt:lpstr>Calibri</vt:lpstr>
      <vt:lpstr>Gill Sans MT</vt:lpstr>
      <vt:lpstr>Comic Sans MS</vt:lpstr>
      <vt:lpstr>Helvetica Neue</vt:lpstr>
      <vt:lpstr>Times New Roman</vt:lpstr>
      <vt:lpstr>MS PGothic</vt:lpstr>
      <vt:lpstr>Calibri</vt:lpstr>
      <vt:lpstr>ZapfDingbats</vt:lpstr>
      <vt:lpstr>Courier New</vt:lpstr>
      <vt:lpstr>Courier</vt:lpstr>
      <vt:lpstr>Arial</vt:lpstr>
      <vt:lpstr>Tahoma</vt:lpstr>
      <vt:lpstr>Wingdings</vt:lpstr>
      <vt:lpstr>Gill Sans MT</vt:lpstr>
      <vt:lpstr>微软雅黑</vt:lpstr>
      <vt:lpstr>汉仪旗黑</vt:lpstr>
      <vt:lpstr>Calibri Light</vt:lpstr>
      <vt:lpstr>等线 Light</vt:lpstr>
      <vt:lpstr>汉仪中等线KW</vt:lpstr>
      <vt:lpstr>等线</vt:lpstr>
      <vt:lpstr>汉仪书宋二KW</vt:lpstr>
      <vt:lpstr>Apple SD Gothic Neo</vt:lpstr>
      <vt:lpstr>Thonburi</vt:lpstr>
      <vt:lpstr>宋体</vt:lpstr>
      <vt:lpstr>Arial Unicode MS</vt:lpstr>
      <vt:lpstr>Office 主题​​</vt:lpstr>
      <vt:lpstr>Principle of Computer Networks Experiment</vt:lpstr>
      <vt:lpstr>PowerPoint 演示文稿</vt:lpstr>
      <vt:lpstr>Goals of this lesson</vt:lpstr>
      <vt:lpstr>Goals of this lesson</vt:lpstr>
      <vt:lpstr>Network Layers Example: organization of air travel</vt:lpstr>
      <vt:lpstr>Example: organization of air travel</vt:lpstr>
      <vt:lpstr>Layered Internet protocol stack</vt:lpstr>
      <vt:lpstr>Services, Layering and Encapsulation</vt:lpstr>
      <vt:lpstr>Services, Layering and Encapsulation</vt:lpstr>
      <vt:lpstr>Services, Layering and Encapsulation</vt:lpstr>
      <vt:lpstr>Services, Layering and Encapsulation</vt:lpstr>
      <vt:lpstr>ISO/OSI reference model</vt:lpstr>
      <vt:lpstr>Wireshark – Getting started !</vt:lpstr>
      <vt:lpstr> Packet sniffer</vt:lpstr>
      <vt:lpstr> Packet sniffer</vt:lpstr>
      <vt:lpstr> Packet sniffer</vt:lpstr>
      <vt:lpstr> Wireshark packet sniffer</vt:lpstr>
      <vt:lpstr> Getting Wireshark</vt:lpstr>
      <vt:lpstr>Start to run!</vt:lpstr>
      <vt:lpstr>Start to run!</vt:lpstr>
      <vt:lpstr>What it looks like?</vt:lpstr>
      <vt:lpstr>Five major components</vt:lpstr>
      <vt:lpstr>Five major components</vt:lpstr>
      <vt:lpstr>Five major components</vt:lpstr>
      <vt:lpstr>Five major components</vt:lpstr>
      <vt:lpstr>Five major components</vt:lpstr>
      <vt:lpstr>Taking Wireshark for a Test Run</vt:lpstr>
      <vt:lpstr>Taking Wireshark for a Test Run</vt:lpstr>
      <vt:lpstr>Taking Wireshark for a Test Run</vt:lpstr>
      <vt:lpstr>Let’s capture some interesting packets!</vt:lpstr>
      <vt:lpstr>Let’s capture some interesting packets!</vt:lpstr>
      <vt:lpstr>Taking Wireshark for a Test Run</vt:lpstr>
      <vt:lpstr>Let’s capture some interesting packets!</vt:lpstr>
      <vt:lpstr>Let’s capture some interesting packets!</vt:lpstr>
      <vt:lpstr>Let’s capture some interesting packets!</vt:lpstr>
      <vt:lpstr>Let’s capture some interesting packets!</vt:lpstr>
      <vt:lpstr>Goals of this lesson</vt:lpstr>
      <vt:lpstr>Application layer protocol analysis </vt:lpstr>
      <vt:lpstr>Application layer protocol analysis </vt:lpstr>
      <vt:lpstr>HTTP Protocol</vt:lpstr>
      <vt:lpstr>HTTP Overview</vt:lpstr>
      <vt:lpstr>HTTP Connection via TCP </vt:lpstr>
      <vt:lpstr>HTTP request&amp;response messages</vt:lpstr>
      <vt:lpstr>HTTP request message</vt:lpstr>
      <vt:lpstr>HTTP response message</vt:lpstr>
      <vt:lpstr>HTTP response message</vt:lpstr>
      <vt:lpstr>HTTP response status codes</vt:lpstr>
      <vt:lpstr>Learn the basic HTTP GET/response interaction via Wireshark</vt:lpstr>
      <vt:lpstr>Learn the basic HTTP GET/response interaction via Wireshark</vt:lpstr>
      <vt:lpstr>Goals of this lesson</vt:lpstr>
      <vt:lpstr>Streaming video</vt:lpstr>
      <vt:lpstr>Transport services and protocols</vt:lpstr>
      <vt:lpstr>Transport Layer Actions</vt:lpstr>
      <vt:lpstr>Transport Layer Actions</vt:lpstr>
      <vt:lpstr>Two principal Internet transport protocols</vt:lpstr>
      <vt:lpstr>Capturing a bulk TCP transfer from your computer to a remote server</vt:lpstr>
      <vt:lpstr>Capturing a bulk TCP transfer from your computer to a remote server</vt:lpstr>
      <vt:lpstr>TCP congestion control in action</vt:lpstr>
      <vt:lpstr>UDP: User Datagram Protocol</vt:lpstr>
      <vt:lpstr>UDP: User Datagram Protocol</vt:lpstr>
      <vt:lpstr>UDP: Transport Layer Actions</vt:lpstr>
      <vt:lpstr>UDP: Transport Layer Actions</vt:lpstr>
      <vt:lpstr>UDP: Transport Layer Actions</vt:lpstr>
      <vt:lpstr>UDP segment header</vt:lpstr>
      <vt:lpstr>UDP checksum</vt:lpstr>
      <vt:lpstr>UDP checksum</vt:lpstr>
      <vt:lpstr>Video streaming capture</vt:lpstr>
      <vt:lpstr>Video streaming capture</vt:lpstr>
      <vt:lpstr>Thank you for your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 of Computer Network Experiment</dc:title>
  <dc:creator>archive_0522 bo_yang</dc:creator>
  <cp:lastModifiedBy>微信用户</cp:lastModifiedBy>
  <cp:revision>30</cp:revision>
  <dcterms:created xsi:type="dcterms:W3CDTF">2022-10-19T10:04:44Z</dcterms:created>
  <dcterms:modified xsi:type="dcterms:W3CDTF">2022-10-19T10:04:44Z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731F1C0C9B31BE0BB3AF4E633C0B6ACB</vt:lpwstr>
  </property>
  <property fmtid="{D5CDD505-2E9C-101B-9397-08002B2CF9AE}" pid="3" name="KSOProductBuildVer">
    <vt:lpwstr>2052-4.6.1.7467</vt:lpwstr>
  </property>
</Properties>
</file>